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85" r:id="rId4"/>
    <p:sldId id="277" r:id="rId5"/>
    <p:sldId id="276" r:id="rId6"/>
    <p:sldId id="272" r:id="rId7"/>
    <p:sldId id="278" r:id="rId8"/>
    <p:sldId id="279" r:id="rId9"/>
    <p:sldId id="269" r:id="rId10"/>
    <p:sldId id="281" r:id="rId11"/>
    <p:sldId id="282" r:id="rId12"/>
    <p:sldId id="275" r:id="rId13"/>
    <p:sldId id="288" r:id="rId14"/>
    <p:sldId id="301" r:id="rId15"/>
    <p:sldId id="295" r:id="rId16"/>
    <p:sldId id="296" r:id="rId17"/>
    <p:sldId id="289" r:id="rId18"/>
    <p:sldId id="284" r:id="rId19"/>
    <p:sldId id="270" r:id="rId20"/>
    <p:sldId id="283" r:id="rId21"/>
    <p:sldId id="274" r:id="rId22"/>
    <p:sldId id="297" r:id="rId23"/>
    <p:sldId id="273" r:id="rId24"/>
    <p:sldId id="298" r:id="rId25"/>
    <p:sldId id="299" r:id="rId26"/>
    <p:sldId id="300" r:id="rId27"/>
    <p:sldId id="290" r:id="rId28"/>
    <p:sldId id="294" r:id="rId29"/>
    <p:sldId id="293" r:id="rId30"/>
    <p:sldId id="304" r:id="rId31"/>
    <p:sldId id="292" r:id="rId32"/>
    <p:sldId id="303" r:id="rId33"/>
    <p:sldId id="302" r:id="rId34"/>
    <p:sldId id="271" r:id="rId35"/>
    <p:sldId id="260" r:id="rId36"/>
    <p:sldId id="263" r:id="rId37"/>
    <p:sldId id="266" r:id="rId38"/>
    <p:sldId id="26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C702B-9A43-44BD-BA4D-F67007006443}" type="doc">
      <dgm:prSet loTypeId="urn:microsoft.com/office/officeart/2005/8/layout/hList6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BFF0F1C-F821-4745-8201-49CD905F3E7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Activities</a:t>
          </a:r>
          <a:endParaRPr lang="es-ES" b="1" dirty="0">
            <a:solidFill>
              <a:schemeClr val="bg1"/>
            </a:solidFill>
          </a:endParaRPr>
        </a:p>
      </dgm:t>
    </dgm:pt>
    <dgm:pt modelId="{6DEA9BAA-E324-4143-8736-57DB179AD1A6}" type="parTrans" cxnId="{BE9F94DC-C533-41CA-BDCD-190146EBC99B}">
      <dgm:prSet/>
      <dgm:spPr/>
      <dgm:t>
        <a:bodyPr/>
        <a:lstStyle/>
        <a:p>
          <a:endParaRPr lang="es-ES"/>
        </a:p>
      </dgm:t>
    </dgm:pt>
    <dgm:pt modelId="{0028EE53-9E0F-4E33-8EBD-09E78EA7312E}" type="sibTrans" cxnId="{BE9F94DC-C533-41CA-BDCD-190146EBC99B}">
      <dgm:prSet/>
      <dgm:spPr/>
      <dgm:t>
        <a:bodyPr/>
        <a:lstStyle/>
        <a:p>
          <a:endParaRPr lang="es-ES"/>
        </a:p>
      </dgm:t>
    </dgm:pt>
    <dgm:pt modelId="{ED41DD6D-97FB-485B-B8BB-519A32F56EB4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Architectural definition</a:t>
          </a:r>
          <a:endParaRPr lang="es-ES" dirty="0">
            <a:solidFill>
              <a:schemeClr val="bg1"/>
            </a:solidFill>
          </a:endParaRPr>
        </a:p>
      </dgm:t>
    </dgm:pt>
    <dgm:pt modelId="{949004A8-7348-4318-B1D6-18EE644767C2}" type="parTrans" cxnId="{1DA04703-2C3F-47F9-A3B0-869693FBAC41}">
      <dgm:prSet/>
      <dgm:spPr/>
      <dgm:t>
        <a:bodyPr/>
        <a:lstStyle/>
        <a:p>
          <a:endParaRPr lang="es-ES"/>
        </a:p>
      </dgm:t>
    </dgm:pt>
    <dgm:pt modelId="{6AF5CDE4-6F6A-47CF-9215-A82B51152985}" type="sibTrans" cxnId="{1DA04703-2C3F-47F9-A3B0-869693FBAC41}">
      <dgm:prSet/>
      <dgm:spPr/>
      <dgm:t>
        <a:bodyPr/>
        <a:lstStyle/>
        <a:p>
          <a:endParaRPr lang="es-ES"/>
        </a:p>
      </dgm:t>
    </dgm:pt>
    <dgm:pt modelId="{9BC516CD-403C-482C-8867-4E5491847EF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Modules development</a:t>
          </a:r>
          <a:endParaRPr lang="es-ES" dirty="0">
            <a:solidFill>
              <a:schemeClr val="bg1"/>
            </a:solidFill>
          </a:endParaRPr>
        </a:p>
      </dgm:t>
    </dgm:pt>
    <dgm:pt modelId="{1FC2A896-66E2-4C74-BBAF-0832793D58F6}" type="parTrans" cxnId="{ADD260D2-7DE8-4870-BBAE-5BEB560AE0D5}">
      <dgm:prSet/>
      <dgm:spPr/>
      <dgm:t>
        <a:bodyPr/>
        <a:lstStyle/>
        <a:p>
          <a:endParaRPr lang="es-ES"/>
        </a:p>
      </dgm:t>
    </dgm:pt>
    <dgm:pt modelId="{41BAAE84-E0DB-42AC-846B-94BE5AC16A80}" type="sibTrans" cxnId="{ADD260D2-7DE8-4870-BBAE-5BEB560AE0D5}">
      <dgm:prSet/>
      <dgm:spPr/>
      <dgm:t>
        <a:bodyPr/>
        <a:lstStyle/>
        <a:p>
          <a:endParaRPr lang="es-ES"/>
        </a:p>
      </dgm:t>
    </dgm:pt>
    <dgm:pt modelId="{8F619AF2-46A9-488E-AF5E-67E2DF7F2AD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Installation and configuration</a:t>
          </a:r>
          <a:endParaRPr lang="es-ES" dirty="0">
            <a:solidFill>
              <a:schemeClr val="bg1"/>
            </a:solidFill>
          </a:endParaRPr>
        </a:p>
      </dgm:t>
    </dgm:pt>
    <dgm:pt modelId="{7FBDC0D5-E0E6-48E4-AF70-B23B901293AF}" type="parTrans" cxnId="{ECCE560A-6077-461A-9475-7F85186EEAB6}">
      <dgm:prSet/>
      <dgm:spPr/>
      <dgm:t>
        <a:bodyPr/>
        <a:lstStyle/>
        <a:p>
          <a:endParaRPr lang="es-ES"/>
        </a:p>
      </dgm:t>
    </dgm:pt>
    <dgm:pt modelId="{93554960-D3D6-47B7-A45F-DC5C67DD78A2}" type="sibTrans" cxnId="{ECCE560A-6077-461A-9475-7F85186EEAB6}">
      <dgm:prSet/>
      <dgm:spPr/>
      <dgm:t>
        <a:bodyPr/>
        <a:lstStyle/>
        <a:p>
          <a:endParaRPr lang="es-ES"/>
        </a:p>
      </dgm:t>
    </dgm:pt>
    <dgm:pt modelId="{C88B65AB-9DFD-4BBC-A34B-340EDB65248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Process definitions</a:t>
          </a:r>
          <a:endParaRPr lang="es-ES" dirty="0">
            <a:solidFill>
              <a:schemeClr val="bg1"/>
            </a:solidFill>
          </a:endParaRPr>
        </a:p>
      </dgm:t>
    </dgm:pt>
    <dgm:pt modelId="{8F81592F-595B-45E2-A783-015F9D009C72}" type="parTrans" cxnId="{8A58521C-2005-4385-AB5A-8DA3DEE1D97B}">
      <dgm:prSet/>
      <dgm:spPr/>
      <dgm:t>
        <a:bodyPr/>
        <a:lstStyle/>
        <a:p>
          <a:endParaRPr lang="es-ES"/>
        </a:p>
      </dgm:t>
    </dgm:pt>
    <dgm:pt modelId="{046BEC4D-B354-4CFA-BC7B-CE47BEC33385}" type="sibTrans" cxnId="{8A58521C-2005-4385-AB5A-8DA3DEE1D97B}">
      <dgm:prSet/>
      <dgm:spPr/>
      <dgm:t>
        <a:bodyPr/>
        <a:lstStyle/>
        <a:p>
          <a:endParaRPr lang="es-ES"/>
        </a:p>
      </dgm:t>
    </dgm:pt>
    <dgm:pt modelId="{C03AE600-10F5-447B-8FAD-B0C6F3105606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Volume</a:t>
          </a:r>
          <a:endParaRPr lang="es-ES" b="1" dirty="0">
            <a:solidFill>
              <a:schemeClr val="bg1"/>
            </a:solidFill>
          </a:endParaRPr>
        </a:p>
      </dgm:t>
    </dgm:pt>
    <dgm:pt modelId="{11F1AE7E-D1D2-458D-B46B-FC55D78C00A5}" type="parTrans" cxnId="{C1E6E2C1-D46D-4612-A40F-D0D82930E664}">
      <dgm:prSet/>
      <dgm:spPr/>
      <dgm:t>
        <a:bodyPr/>
        <a:lstStyle/>
        <a:p>
          <a:endParaRPr lang="es-ES"/>
        </a:p>
      </dgm:t>
    </dgm:pt>
    <dgm:pt modelId="{9EF642BB-4E06-4C3A-99E4-AA95631BEAC3}" type="sibTrans" cxnId="{C1E6E2C1-D46D-4612-A40F-D0D82930E664}">
      <dgm:prSet/>
      <dgm:spPr/>
      <dgm:t>
        <a:bodyPr/>
        <a:lstStyle/>
        <a:p>
          <a:endParaRPr lang="es-ES"/>
        </a:p>
      </dgm:t>
    </dgm:pt>
    <dgm:pt modelId="{6034EB91-7BDE-4C95-A878-89E8D335D5B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documents/day (10 GB)</a:t>
          </a:r>
          <a:endParaRPr lang="es-ES" dirty="0">
            <a:solidFill>
              <a:schemeClr val="bg1"/>
            </a:solidFill>
          </a:endParaRPr>
        </a:p>
      </dgm:t>
    </dgm:pt>
    <dgm:pt modelId="{2BA238F4-D18B-46EC-80E2-B7005FFCDB9C}" type="parTrans" cxnId="{1533713E-F2FF-4212-9827-4A86ABB6BB97}">
      <dgm:prSet/>
      <dgm:spPr/>
      <dgm:t>
        <a:bodyPr/>
        <a:lstStyle/>
        <a:p>
          <a:endParaRPr lang="es-ES"/>
        </a:p>
      </dgm:t>
    </dgm:pt>
    <dgm:pt modelId="{B5D64A1F-C7A0-471B-8394-9B3800C9BCAA}" type="sibTrans" cxnId="{1533713E-F2FF-4212-9827-4A86ABB6BB97}">
      <dgm:prSet/>
      <dgm:spPr/>
      <dgm:t>
        <a:bodyPr/>
        <a:lstStyle/>
        <a:p>
          <a:endParaRPr lang="es-ES"/>
        </a:p>
      </dgm:t>
    </dgm:pt>
    <dgm:pt modelId="{AE6E1494-C731-4A93-99C6-FD4D9493B075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2.000 request/minute</a:t>
          </a:r>
          <a:endParaRPr lang="es-ES" dirty="0">
            <a:solidFill>
              <a:schemeClr val="bg1"/>
            </a:solidFill>
          </a:endParaRPr>
        </a:p>
      </dgm:t>
    </dgm:pt>
    <dgm:pt modelId="{36E8BB3D-AAE4-41BA-B7DC-56CA94D6A5FB}" type="parTrans" cxnId="{3F35A058-5101-4729-8AF8-AD15B6D881FD}">
      <dgm:prSet/>
      <dgm:spPr/>
      <dgm:t>
        <a:bodyPr/>
        <a:lstStyle/>
        <a:p>
          <a:endParaRPr lang="es-ES"/>
        </a:p>
      </dgm:t>
    </dgm:pt>
    <dgm:pt modelId="{A80B5DD5-DF0E-4A97-B7ED-C93363714B75}" type="sibTrans" cxnId="{3F35A058-5101-4729-8AF8-AD15B6D881FD}">
      <dgm:prSet/>
      <dgm:spPr/>
      <dgm:t>
        <a:bodyPr/>
        <a:lstStyle/>
        <a:p>
          <a:endParaRPr lang="es-ES"/>
        </a:p>
      </dgm:t>
    </dgm:pt>
    <dgm:pt modelId="{F432E05C-6C09-4B3C-8061-1053B7325A2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15.000 users</a:t>
          </a:r>
          <a:endParaRPr lang="es-ES" dirty="0">
            <a:solidFill>
              <a:schemeClr val="bg1"/>
            </a:solidFill>
          </a:endParaRPr>
        </a:p>
      </dgm:t>
    </dgm:pt>
    <dgm:pt modelId="{79E57229-278F-4C95-8804-80B28E26B711}" type="parTrans" cxnId="{2C2D7B04-2C29-44E8-973B-62D214CDE1F4}">
      <dgm:prSet/>
      <dgm:spPr/>
      <dgm:t>
        <a:bodyPr/>
        <a:lstStyle/>
        <a:p>
          <a:endParaRPr lang="es-ES"/>
        </a:p>
      </dgm:t>
    </dgm:pt>
    <dgm:pt modelId="{E453AA92-3DAC-44A2-A960-6402D35985FF}" type="sibTrans" cxnId="{2C2D7B04-2C29-44E8-973B-62D214CDE1F4}">
      <dgm:prSet/>
      <dgm:spPr/>
      <dgm:t>
        <a:bodyPr/>
        <a:lstStyle/>
        <a:p>
          <a:endParaRPr lang="es-ES"/>
        </a:p>
      </dgm:t>
    </dgm:pt>
    <dgm:pt modelId="{F2C95E0A-09F4-4BA6-A684-0A3F96583F13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Team</a:t>
          </a:r>
          <a:endParaRPr lang="es-ES" b="1" dirty="0">
            <a:solidFill>
              <a:schemeClr val="bg1"/>
            </a:solidFill>
          </a:endParaRPr>
        </a:p>
      </dgm:t>
    </dgm:pt>
    <dgm:pt modelId="{907E4C5B-EAA5-4326-BEBA-4338D8B6EA6A}" type="parTrans" cxnId="{AF054692-A229-4BE1-B16C-35DA6C627BF0}">
      <dgm:prSet/>
      <dgm:spPr/>
      <dgm:t>
        <a:bodyPr/>
        <a:lstStyle/>
        <a:p>
          <a:endParaRPr lang="es-ES"/>
        </a:p>
      </dgm:t>
    </dgm:pt>
    <dgm:pt modelId="{2137C247-3328-4762-931A-DFC7D6A730BA}" type="sibTrans" cxnId="{AF054692-A229-4BE1-B16C-35DA6C627BF0}">
      <dgm:prSet/>
      <dgm:spPr/>
      <dgm:t>
        <a:bodyPr/>
        <a:lstStyle/>
        <a:p>
          <a:endParaRPr lang="es-ES"/>
        </a:p>
      </dgm:t>
    </dgm:pt>
    <dgm:pt modelId="{269B5B9E-CEEB-4461-B953-FB53E21B434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Consultant</a:t>
          </a:r>
          <a:endParaRPr lang="es-ES" dirty="0">
            <a:solidFill>
              <a:schemeClr val="bg1"/>
            </a:solidFill>
          </a:endParaRPr>
        </a:p>
      </dgm:t>
    </dgm:pt>
    <dgm:pt modelId="{FBB902BF-3753-459D-ABFC-D9ED0B93DC6F}" type="parTrans" cxnId="{3FBF1001-5745-478E-BFF2-F326D7032365}">
      <dgm:prSet/>
      <dgm:spPr/>
      <dgm:t>
        <a:bodyPr/>
        <a:lstStyle/>
        <a:p>
          <a:endParaRPr lang="es-ES"/>
        </a:p>
      </dgm:t>
    </dgm:pt>
    <dgm:pt modelId="{2F20CF23-B7DA-47C9-859D-9A6B7A66EDC3}" type="sibTrans" cxnId="{3FBF1001-5745-478E-BFF2-F326D7032365}">
      <dgm:prSet/>
      <dgm:spPr/>
      <dgm:t>
        <a:bodyPr/>
        <a:lstStyle/>
        <a:p>
          <a:endParaRPr lang="es-ES"/>
        </a:p>
      </dgm:t>
    </dgm:pt>
    <dgm:pt modelId="{005AC3B5-BA05-4788-A81F-174D2610DE8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Architect</a:t>
          </a:r>
          <a:endParaRPr lang="es-ES" dirty="0">
            <a:solidFill>
              <a:schemeClr val="bg1"/>
            </a:solidFill>
          </a:endParaRPr>
        </a:p>
      </dgm:t>
    </dgm:pt>
    <dgm:pt modelId="{9F653141-44DB-4AD3-AD78-2B0BC52D2412}" type="parTrans" cxnId="{250A0DEF-143C-488A-A1EF-79514B4D64E3}">
      <dgm:prSet/>
      <dgm:spPr/>
      <dgm:t>
        <a:bodyPr/>
        <a:lstStyle/>
        <a:p>
          <a:endParaRPr lang="es-ES"/>
        </a:p>
      </dgm:t>
    </dgm:pt>
    <dgm:pt modelId="{E5AE8A9B-E151-4DFD-A0F2-B32522AF6BE7}" type="sibTrans" cxnId="{250A0DEF-143C-488A-A1EF-79514B4D64E3}">
      <dgm:prSet/>
      <dgm:spPr/>
      <dgm:t>
        <a:bodyPr/>
        <a:lstStyle/>
        <a:p>
          <a:endParaRPr lang="es-ES"/>
        </a:p>
      </dgm:t>
    </dgm:pt>
    <dgm:pt modelId="{0488A070-7DC9-46B3-B760-E3AE7F33AFF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 Developers</a:t>
          </a:r>
          <a:endParaRPr lang="es-ES" dirty="0">
            <a:solidFill>
              <a:schemeClr val="bg1"/>
            </a:solidFill>
          </a:endParaRPr>
        </a:p>
      </dgm:t>
    </dgm:pt>
    <dgm:pt modelId="{3E893CE2-9852-4DA5-A969-344296BC73F5}" type="parTrans" cxnId="{FE7FFD5B-0946-4017-84B6-464EEE4C6294}">
      <dgm:prSet/>
      <dgm:spPr/>
      <dgm:t>
        <a:bodyPr/>
        <a:lstStyle/>
        <a:p>
          <a:endParaRPr lang="es-ES"/>
        </a:p>
      </dgm:t>
    </dgm:pt>
    <dgm:pt modelId="{56DD340C-984B-4049-A44F-EB49E76FA2DD}" type="sibTrans" cxnId="{FE7FFD5B-0946-4017-84B6-464EEE4C6294}">
      <dgm:prSet/>
      <dgm:spPr/>
      <dgm:t>
        <a:bodyPr/>
        <a:lstStyle/>
        <a:p>
          <a:endParaRPr lang="es-ES"/>
        </a:p>
      </dgm:t>
    </dgm:pt>
    <dgm:pt modelId="{D6D18D9F-C0F6-413E-BFE1-DD6193006F50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Administrator</a:t>
          </a:r>
          <a:endParaRPr lang="es-ES" dirty="0">
            <a:solidFill>
              <a:schemeClr val="bg1"/>
            </a:solidFill>
          </a:endParaRPr>
        </a:p>
      </dgm:t>
    </dgm:pt>
    <dgm:pt modelId="{954167E5-0A6F-47CC-8663-ADA3E6660AF7}" type="parTrans" cxnId="{6055BEB3-D298-4A24-8C3B-BC7DF9ED7746}">
      <dgm:prSet/>
      <dgm:spPr/>
      <dgm:t>
        <a:bodyPr/>
        <a:lstStyle/>
        <a:p>
          <a:endParaRPr lang="es-ES"/>
        </a:p>
      </dgm:t>
    </dgm:pt>
    <dgm:pt modelId="{65E8358D-B975-4195-83E8-F9019E0D2905}" type="sibTrans" cxnId="{6055BEB3-D298-4A24-8C3B-BC7DF9ED7746}">
      <dgm:prSet/>
      <dgm:spPr/>
      <dgm:t>
        <a:bodyPr/>
        <a:lstStyle/>
        <a:p>
          <a:endParaRPr lang="es-ES"/>
        </a:p>
      </dgm:t>
    </dgm:pt>
    <dgm:pt modelId="{47B96EB7-A4EF-4289-95F4-842852AD7F2B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 Support</a:t>
          </a:r>
          <a:endParaRPr lang="es-ES" dirty="0">
            <a:solidFill>
              <a:schemeClr val="bg1"/>
            </a:solidFill>
          </a:endParaRPr>
        </a:p>
      </dgm:t>
    </dgm:pt>
    <dgm:pt modelId="{DECC06BC-AC41-4555-A54C-7ED6C0E1FF35}" type="parTrans" cxnId="{249EB868-AE55-46C7-8FE2-9B5E59AE49AF}">
      <dgm:prSet/>
      <dgm:spPr/>
      <dgm:t>
        <a:bodyPr/>
        <a:lstStyle/>
        <a:p>
          <a:endParaRPr lang="es-ES"/>
        </a:p>
      </dgm:t>
    </dgm:pt>
    <dgm:pt modelId="{B73C2881-7B07-4CAA-A0F4-225E1D1F023F}" type="sibTrans" cxnId="{249EB868-AE55-46C7-8FE2-9B5E59AE49AF}">
      <dgm:prSet/>
      <dgm:spPr/>
      <dgm:t>
        <a:bodyPr/>
        <a:lstStyle/>
        <a:p>
          <a:endParaRPr lang="es-ES"/>
        </a:p>
      </dgm:t>
    </dgm:pt>
    <dgm:pt modelId="{39F32D8D-6E37-481D-AF28-7784BA9E3BA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Architecture</a:t>
          </a:r>
          <a:endParaRPr lang="es-ES" b="1" dirty="0">
            <a:solidFill>
              <a:schemeClr val="bg1"/>
            </a:solidFill>
          </a:endParaRPr>
        </a:p>
      </dgm:t>
    </dgm:pt>
    <dgm:pt modelId="{9117E760-F5DD-4DB1-84F8-EE638D481D50}" type="parTrans" cxnId="{5B4E6110-FA72-456C-BE02-9C850ADFB471}">
      <dgm:prSet/>
      <dgm:spPr/>
      <dgm:t>
        <a:bodyPr/>
        <a:lstStyle/>
        <a:p>
          <a:endParaRPr lang="es-ES"/>
        </a:p>
      </dgm:t>
    </dgm:pt>
    <dgm:pt modelId="{914238F2-946E-4850-A224-C2825A03F22E}" type="sibTrans" cxnId="{5B4E6110-FA72-456C-BE02-9C850ADFB471}">
      <dgm:prSet/>
      <dgm:spPr/>
      <dgm:t>
        <a:bodyPr/>
        <a:lstStyle/>
        <a:p>
          <a:endParaRPr lang="es-ES"/>
        </a:p>
      </dgm:t>
    </dgm:pt>
    <dgm:pt modelId="{6DD18EC6-37F8-4DA1-82C0-EDA3D581D4B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Four nodes in cluster</a:t>
          </a:r>
          <a:endParaRPr lang="es-ES" dirty="0">
            <a:solidFill>
              <a:schemeClr val="bg1"/>
            </a:solidFill>
          </a:endParaRPr>
        </a:p>
      </dgm:t>
    </dgm:pt>
    <dgm:pt modelId="{9E291C19-5E68-485A-A1C8-C19FDAF80373}" type="parTrans" cxnId="{3142F305-1BCF-4B3E-B5AE-C83A5E38A752}">
      <dgm:prSet/>
      <dgm:spPr/>
      <dgm:t>
        <a:bodyPr/>
        <a:lstStyle/>
        <a:p>
          <a:endParaRPr lang="es-ES"/>
        </a:p>
      </dgm:t>
    </dgm:pt>
    <dgm:pt modelId="{EF562210-FAC6-4B03-B069-461FBAC7E197}" type="sibTrans" cxnId="{3142F305-1BCF-4B3E-B5AE-C83A5E38A752}">
      <dgm:prSet/>
      <dgm:spPr/>
      <dgm:t>
        <a:bodyPr/>
        <a:lstStyle/>
        <a:p>
          <a:endParaRPr lang="es-ES"/>
        </a:p>
      </dgm:t>
    </dgm:pt>
    <dgm:pt modelId="{566258DC-8727-4447-ACA2-9DBA41EC295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Alfresco 4.1.8</a:t>
          </a:r>
          <a:endParaRPr lang="es-ES" dirty="0">
            <a:solidFill>
              <a:schemeClr val="bg1"/>
            </a:solidFill>
          </a:endParaRPr>
        </a:p>
      </dgm:t>
    </dgm:pt>
    <dgm:pt modelId="{81241870-9E4A-4517-862B-C2C89188A2CD}" type="parTrans" cxnId="{3FEF183D-C50B-4C1B-96D4-9618C1BB9E17}">
      <dgm:prSet/>
      <dgm:spPr/>
      <dgm:t>
        <a:bodyPr/>
        <a:lstStyle/>
        <a:p>
          <a:endParaRPr lang="es-ES"/>
        </a:p>
      </dgm:t>
    </dgm:pt>
    <dgm:pt modelId="{1DB7F699-6D5A-48DA-83D2-DAE0AAF04E55}" type="sibTrans" cxnId="{3FEF183D-C50B-4C1B-96D4-9618C1BB9E17}">
      <dgm:prSet/>
      <dgm:spPr/>
      <dgm:t>
        <a:bodyPr/>
        <a:lstStyle/>
        <a:p>
          <a:endParaRPr lang="es-ES"/>
        </a:p>
      </dgm:t>
    </dgm:pt>
    <dgm:pt modelId="{5AD63E3F-31F5-469C-A72C-67A84CFA3E86}" type="pres">
      <dgm:prSet presAssocID="{388C702B-9A43-44BD-BA4D-F6700700644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471269B-FF2A-4BE3-BCA7-BD13AA379AF4}" type="pres">
      <dgm:prSet presAssocID="{ABFF0F1C-F821-4745-8201-49CD905F3E7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77933A-264C-4D9E-9D36-70D7886D0D43}" type="pres">
      <dgm:prSet presAssocID="{0028EE53-9E0F-4E33-8EBD-09E78EA7312E}" presName="sibTrans" presStyleCnt="0"/>
      <dgm:spPr/>
    </dgm:pt>
    <dgm:pt modelId="{E58BEF9F-54F1-430B-AC7D-E0A275269569}" type="pres">
      <dgm:prSet presAssocID="{C03AE600-10F5-447B-8FAD-B0C6F310560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F85331-34FB-4192-9680-17207DCD56CB}" type="pres">
      <dgm:prSet presAssocID="{9EF642BB-4E06-4C3A-99E4-AA95631BEAC3}" presName="sibTrans" presStyleCnt="0"/>
      <dgm:spPr/>
    </dgm:pt>
    <dgm:pt modelId="{0B6BFB74-E091-46E2-BD9B-6EB97A15242D}" type="pres">
      <dgm:prSet presAssocID="{F2C95E0A-09F4-4BA6-A684-0A3F96583F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8FB7EB-E726-4B7A-B506-78FB8E6134FA}" type="pres">
      <dgm:prSet presAssocID="{2137C247-3328-4762-931A-DFC7D6A730BA}" presName="sibTrans" presStyleCnt="0"/>
      <dgm:spPr/>
    </dgm:pt>
    <dgm:pt modelId="{B6C110F8-359B-4DD4-B0D7-F7A2DAE47D98}" type="pres">
      <dgm:prSet presAssocID="{39F32D8D-6E37-481D-AF28-7784BA9E3BA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50A0DEF-143C-488A-A1EF-79514B4D64E3}" srcId="{F2C95E0A-09F4-4BA6-A684-0A3F96583F13}" destId="{005AC3B5-BA05-4788-A81F-174D2610DE8C}" srcOrd="1" destOrd="0" parTransId="{9F653141-44DB-4AD3-AD78-2B0BC52D2412}" sibTransId="{E5AE8A9B-E151-4DFD-A0F2-B32522AF6BE7}"/>
    <dgm:cxn modelId="{1533713E-F2FF-4212-9827-4A86ABB6BB97}" srcId="{C03AE600-10F5-447B-8FAD-B0C6F3105606}" destId="{6034EB91-7BDE-4C95-A878-89E8D335D5BC}" srcOrd="0" destOrd="0" parTransId="{2BA238F4-D18B-46EC-80E2-B7005FFCDB9C}" sibTransId="{B5D64A1F-C7A0-471B-8394-9B3800C9BCAA}"/>
    <dgm:cxn modelId="{40782BA2-6A09-9E4C-BB24-1D3717A66B58}" type="presOf" srcId="{ED41DD6D-97FB-485B-B8BB-519A32F56EB4}" destId="{3471269B-FF2A-4BE3-BCA7-BD13AA379AF4}" srcOrd="0" destOrd="1" presId="urn:microsoft.com/office/officeart/2005/8/layout/hList6"/>
    <dgm:cxn modelId="{AF054692-A229-4BE1-B16C-35DA6C627BF0}" srcId="{388C702B-9A43-44BD-BA4D-F67007006443}" destId="{F2C95E0A-09F4-4BA6-A684-0A3F96583F13}" srcOrd="2" destOrd="0" parTransId="{907E4C5B-EAA5-4326-BEBA-4338D8B6EA6A}" sibTransId="{2137C247-3328-4762-931A-DFC7D6A730BA}"/>
    <dgm:cxn modelId="{075FB5AD-C2B2-CB43-B0ED-A6A41708C292}" type="presOf" srcId="{C03AE600-10F5-447B-8FAD-B0C6F3105606}" destId="{E58BEF9F-54F1-430B-AC7D-E0A275269569}" srcOrd="0" destOrd="0" presId="urn:microsoft.com/office/officeart/2005/8/layout/hList6"/>
    <dgm:cxn modelId="{B6744616-56AB-C14F-A651-700D8BBF8E9D}" type="presOf" srcId="{F2C95E0A-09F4-4BA6-A684-0A3F96583F13}" destId="{0B6BFB74-E091-46E2-BD9B-6EB97A15242D}" srcOrd="0" destOrd="0" presId="urn:microsoft.com/office/officeart/2005/8/layout/hList6"/>
    <dgm:cxn modelId="{5B4E6110-FA72-456C-BE02-9C850ADFB471}" srcId="{388C702B-9A43-44BD-BA4D-F67007006443}" destId="{39F32D8D-6E37-481D-AF28-7784BA9E3BAD}" srcOrd="3" destOrd="0" parTransId="{9117E760-F5DD-4DB1-84F8-EE638D481D50}" sibTransId="{914238F2-946E-4850-A224-C2825A03F22E}"/>
    <dgm:cxn modelId="{485591EA-20B4-114A-A5FC-7DEB2242BD52}" type="presOf" srcId="{D6D18D9F-C0F6-413E-BFE1-DD6193006F50}" destId="{0B6BFB74-E091-46E2-BD9B-6EB97A15242D}" srcOrd="0" destOrd="4" presId="urn:microsoft.com/office/officeart/2005/8/layout/hList6"/>
    <dgm:cxn modelId="{90079CC7-7ED1-EF4C-966B-CBA3DB6AA63C}" type="presOf" srcId="{ABFF0F1C-F821-4745-8201-49CD905F3E75}" destId="{3471269B-FF2A-4BE3-BCA7-BD13AA379AF4}" srcOrd="0" destOrd="0" presId="urn:microsoft.com/office/officeart/2005/8/layout/hList6"/>
    <dgm:cxn modelId="{1DA04703-2C3F-47F9-A3B0-869693FBAC41}" srcId="{ABFF0F1C-F821-4745-8201-49CD905F3E75}" destId="{ED41DD6D-97FB-485B-B8BB-519A32F56EB4}" srcOrd="0" destOrd="0" parTransId="{949004A8-7348-4318-B1D6-18EE644767C2}" sibTransId="{6AF5CDE4-6F6A-47CF-9215-A82B51152985}"/>
    <dgm:cxn modelId="{4EF826EE-2D51-4D4E-99DF-86D35061292F}" type="presOf" srcId="{566258DC-8727-4447-ACA2-9DBA41EC2958}" destId="{B6C110F8-359B-4DD4-B0D7-F7A2DAE47D98}" srcOrd="0" destOrd="2" presId="urn:microsoft.com/office/officeart/2005/8/layout/hList6"/>
    <dgm:cxn modelId="{27B977FE-001E-6B48-8145-DE01D46F7482}" type="presOf" srcId="{005AC3B5-BA05-4788-A81F-174D2610DE8C}" destId="{0B6BFB74-E091-46E2-BD9B-6EB97A15242D}" srcOrd="0" destOrd="2" presId="urn:microsoft.com/office/officeart/2005/8/layout/hList6"/>
    <dgm:cxn modelId="{3FBF1001-5745-478E-BFF2-F326D7032365}" srcId="{F2C95E0A-09F4-4BA6-A684-0A3F96583F13}" destId="{269B5B9E-CEEB-4461-B953-FB53E21B4340}" srcOrd="0" destOrd="0" parTransId="{FBB902BF-3753-459D-ABFC-D9ED0B93DC6F}" sibTransId="{2F20CF23-B7DA-47C9-859D-9A6B7A66EDC3}"/>
    <dgm:cxn modelId="{8A58521C-2005-4385-AB5A-8DA3DEE1D97B}" srcId="{ABFF0F1C-F821-4745-8201-49CD905F3E75}" destId="{C88B65AB-9DFD-4BBC-A34B-340EDB652480}" srcOrd="3" destOrd="0" parTransId="{8F81592F-595B-45E2-A783-015F9D009C72}" sibTransId="{046BEC4D-B354-4CFA-BC7B-CE47BEC33385}"/>
    <dgm:cxn modelId="{F418A88F-0E48-CE46-8053-CF62B97A8AA3}" type="presOf" srcId="{C88B65AB-9DFD-4BBC-A34B-340EDB652480}" destId="{3471269B-FF2A-4BE3-BCA7-BD13AA379AF4}" srcOrd="0" destOrd="4" presId="urn:microsoft.com/office/officeart/2005/8/layout/hList6"/>
    <dgm:cxn modelId="{2C2D7B04-2C29-44E8-973B-62D214CDE1F4}" srcId="{C03AE600-10F5-447B-8FAD-B0C6F3105606}" destId="{F432E05C-6C09-4B3C-8061-1053B7325A20}" srcOrd="2" destOrd="0" parTransId="{79E57229-278F-4C95-8804-80B28E26B711}" sibTransId="{E453AA92-3DAC-44A2-A960-6402D35985FF}"/>
    <dgm:cxn modelId="{6055BEB3-D298-4A24-8C3B-BC7DF9ED7746}" srcId="{F2C95E0A-09F4-4BA6-A684-0A3F96583F13}" destId="{D6D18D9F-C0F6-413E-BFE1-DD6193006F50}" srcOrd="3" destOrd="0" parTransId="{954167E5-0A6F-47CC-8663-ADA3E6660AF7}" sibTransId="{65E8358D-B975-4195-83E8-F9019E0D2905}"/>
    <dgm:cxn modelId="{DB84921D-2A13-F942-A01C-1D35552AC121}" type="presOf" srcId="{AE6E1494-C731-4A93-99C6-FD4D9493B075}" destId="{E58BEF9F-54F1-430B-AC7D-E0A275269569}" srcOrd="0" destOrd="2" presId="urn:microsoft.com/office/officeart/2005/8/layout/hList6"/>
    <dgm:cxn modelId="{C1E6E2C1-D46D-4612-A40F-D0D82930E664}" srcId="{388C702B-9A43-44BD-BA4D-F67007006443}" destId="{C03AE600-10F5-447B-8FAD-B0C6F3105606}" srcOrd="1" destOrd="0" parTransId="{11F1AE7E-D1D2-458D-B46B-FC55D78C00A5}" sibTransId="{9EF642BB-4E06-4C3A-99E4-AA95631BEAC3}"/>
    <dgm:cxn modelId="{2A80F8FE-0EE1-9E45-A09A-7A873B09670A}" type="presOf" srcId="{9BC516CD-403C-482C-8867-4E5491847EFD}" destId="{3471269B-FF2A-4BE3-BCA7-BD13AA379AF4}" srcOrd="0" destOrd="2" presId="urn:microsoft.com/office/officeart/2005/8/layout/hList6"/>
    <dgm:cxn modelId="{F9424D35-3567-7748-A338-8C99A214D688}" type="presOf" srcId="{47B96EB7-A4EF-4289-95F4-842852AD7F2B}" destId="{0B6BFB74-E091-46E2-BD9B-6EB97A15242D}" srcOrd="0" destOrd="5" presId="urn:microsoft.com/office/officeart/2005/8/layout/hList6"/>
    <dgm:cxn modelId="{ECCE560A-6077-461A-9475-7F85186EEAB6}" srcId="{ABFF0F1C-F821-4745-8201-49CD905F3E75}" destId="{8F619AF2-46A9-488E-AF5E-67E2DF7F2AD5}" srcOrd="2" destOrd="0" parTransId="{7FBDC0D5-E0E6-48E4-AF70-B23B901293AF}" sibTransId="{93554960-D3D6-47B7-A45F-DC5C67DD78A2}"/>
    <dgm:cxn modelId="{9879EBC4-8EE2-2A40-9BE6-7C32D2D88289}" type="presOf" srcId="{F432E05C-6C09-4B3C-8061-1053B7325A20}" destId="{E58BEF9F-54F1-430B-AC7D-E0A275269569}" srcOrd="0" destOrd="3" presId="urn:microsoft.com/office/officeart/2005/8/layout/hList6"/>
    <dgm:cxn modelId="{E9FC7F69-2BED-D74E-B8DE-78C45FEA6580}" type="presOf" srcId="{8F619AF2-46A9-488E-AF5E-67E2DF7F2AD5}" destId="{3471269B-FF2A-4BE3-BCA7-BD13AA379AF4}" srcOrd="0" destOrd="3" presId="urn:microsoft.com/office/officeart/2005/8/layout/hList6"/>
    <dgm:cxn modelId="{DEE1A7A3-6BF5-CF44-8094-CE53F97C7B3D}" type="presOf" srcId="{269B5B9E-CEEB-4461-B953-FB53E21B4340}" destId="{0B6BFB74-E091-46E2-BD9B-6EB97A15242D}" srcOrd="0" destOrd="1" presId="urn:microsoft.com/office/officeart/2005/8/layout/hList6"/>
    <dgm:cxn modelId="{BE9F94DC-C533-41CA-BDCD-190146EBC99B}" srcId="{388C702B-9A43-44BD-BA4D-F67007006443}" destId="{ABFF0F1C-F821-4745-8201-49CD905F3E75}" srcOrd="0" destOrd="0" parTransId="{6DEA9BAA-E324-4143-8736-57DB179AD1A6}" sibTransId="{0028EE53-9E0F-4E33-8EBD-09E78EA7312E}"/>
    <dgm:cxn modelId="{62CE9779-E85A-F840-99F2-177074E3B8A4}" type="presOf" srcId="{39F32D8D-6E37-481D-AF28-7784BA9E3BAD}" destId="{B6C110F8-359B-4DD4-B0D7-F7A2DAE47D98}" srcOrd="0" destOrd="0" presId="urn:microsoft.com/office/officeart/2005/8/layout/hList6"/>
    <dgm:cxn modelId="{91995BA0-020C-BA40-BE73-B6ACE8CB161A}" type="presOf" srcId="{6DD18EC6-37F8-4DA1-82C0-EDA3D581D4B8}" destId="{B6C110F8-359B-4DD4-B0D7-F7A2DAE47D98}" srcOrd="0" destOrd="1" presId="urn:microsoft.com/office/officeart/2005/8/layout/hList6"/>
    <dgm:cxn modelId="{ADD260D2-7DE8-4870-BBAE-5BEB560AE0D5}" srcId="{ABFF0F1C-F821-4745-8201-49CD905F3E75}" destId="{9BC516CD-403C-482C-8867-4E5491847EFD}" srcOrd="1" destOrd="0" parTransId="{1FC2A896-66E2-4C74-BBAF-0832793D58F6}" sibTransId="{41BAAE84-E0DB-42AC-846B-94BE5AC16A80}"/>
    <dgm:cxn modelId="{352AEB73-2D7A-E647-8B3B-4FDD3040AF68}" type="presOf" srcId="{0488A070-7DC9-46B3-B760-E3AE7F33AFFB}" destId="{0B6BFB74-E091-46E2-BD9B-6EB97A15242D}" srcOrd="0" destOrd="3" presId="urn:microsoft.com/office/officeart/2005/8/layout/hList6"/>
    <dgm:cxn modelId="{3FEF183D-C50B-4C1B-96D4-9618C1BB9E17}" srcId="{39F32D8D-6E37-481D-AF28-7784BA9E3BAD}" destId="{566258DC-8727-4447-ACA2-9DBA41EC2958}" srcOrd="1" destOrd="0" parTransId="{81241870-9E4A-4517-862B-C2C89188A2CD}" sibTransId="{1DB7F699-6D5A-48DA-83D2-DAE0AAF04E55}"/>
    <dgm:cxn modelId="{3F35A058-5101-4729-8AF8-AD15B6D881FD}" srcId="{C03AE600-10F5-447B-8FAD-B0C6F3105606}" destId="{AE6E1494-C731-4A93-99C6-FD4D9493B075}" srcOrd="1" destOrd="0" parTransId="{36E8BB3D-AAE4-41BA-B7DC-56CA94D6A5FB}" sibTransId="{A80B5DD5-DF0E-4A97-B7ED-C93363714B75}"/>
    <dgm:cxn modelId="{70588F30-FE61-CB43-85BB-11F47F362469}" type="presOf" srcId="{388C702B-9A43-44BD-BA4D-F67007006443}" destId="{5AD63E3F-31F5-469C-A72C-67A84CFA3E86}" srcOrd="0" destOrd="0" presId="urn:microsoft.com/office/officeart/2005/8/layout/hList6"/>
    <dgm:cxn modelId="{3142F305-1BCF-4B3E-B5AE-C83A5E38A752}" srcId="{39F32D8D-6E37-481D-AF28-7784BA9E3BAD}" destId="{6DD18EC6-37F8-4DA1-82C0-EDA3D581D4B8}" srcOrd="0" destOrd="0" parTransId="{9E291C19-5E68-485A-A1C8-C19FDAF80373}" sibTransId="{EF562210-FAC6-4B03-B069-461FBAC7E197}"/>
    <dgm:cxn modelId="{6F93A08C-5FB4-3B4F-8D42-DC5ADA933225}" type="presOf" srcId="{6034EB91-7BDE-4C95-A878-89E8D335D5BC}" destId="{E58BEF9F-54F1-430B-AC7D-E0A275269569}" srcOrd="0" destOrd="1" presId="urn:microsoft.com/office/officeart/2005/8/layout/hList6"/>
    <dgm:cxn modelId="{249EB868-AE55-46C7-8FE2-9B5E59AE49AF}" srcId="{F2C95E0A-09F4-4BA6-A684-0A3F96583F13}" destId="{47B96EB7-A4EF-4289-95F4-842852AD7F2B}" srcOrd="4" destOrd="0" parTransId="{DECC06BC-AC41-4555-A54C-7ED6C0E1FF35}" sibTransId="{B73C2881-7B07-4CAA-A0F4-225E1D1F023F}"/>
    <dgm:cxn modelId="{FE7FFD5B-0946-4017-84B6-464EEE4C6294}" srcId="{F2C95E0A-09F4-4BA6-A684-0A3F96583F13}" destId="{0488A070-7DC9-46B3-B760-E3AE7F33AFFB}" srcOrd="2" destOrd="0" parTransId="{3E893CE2-9852-4DA5-A969-344296BC73F5}" sibTransId="{56DD340C-984B-4049-A44F-EB49E76FA2DD}"/>
    <dgm:cxn modelId="{8DF5DA03-F134-C74E-A289-8679C638BE27}" type="presParOf" srcId="{5AD63E3F-31F5-469C-A72C-67A84CFA3E86}" destId="{3471269B-FF2A-4BE3-BCA7-BD13AA379AF4}" srcOrd="0" destOrd="0" presId="urn:microsoft.com/office/officeart/2005/8/layout/hList6"/>
    <dgm:cxn modelId="{873D131F-C82C-D447-97F4-85204DF7C964}" type="presParOf" srcId="{5AD63E3F-31F5-469C-A72C-67A84CFA3E86}" destId="{E677933A-264C-4D9E-9D36-70D7886D0D43}" srcOrd="1" destOrd="0" presId="urn:microsoft.com/office/officeart/2005/8/layout/hList6"/>
    <dgm:cxn modelId="{9A17669F-EDD8-4E47-91B1-2E51036EB357}" type="presParOf" srcId="{5AD63E3F-31F5-469C-A72C-67A84CFA3E86}" destId="{E58BEF9F-54F1-430B-AC7D-E0A275269569}" srcOrd="2" destOrd="0" presId="urn:microsoft.com/office/officeart/2005/8/layout/hList6"/>
    <dgm:cxn modelId="{85A6EBF8-ACA0-9349-96CF-627BC4EAA64E}" type="presParOf" srcId="{5AD63E3F-31F5-469C-A72C-67A84CFA3E86}" destId="{8CF85331-34FB-4192-9680-17207DCD56CB}" srcOrd="3" destOrd="0" presId="urn:microsoft.com/office/officeart/2005/8/layout/hList6"/>
    <dgm:cxn modelId="{D3D5D2A2-2BD2-E74C-948E-2E34CABC3F58}" type="presParOf" srcId="{5AD63E3F-31F5-469C-A72C-67A84CFA3E86}" destId="{0B6BFB74-E091-46E2-BD9B-6EB97A15242D}" srcOrd="4" destOrd="0" presId="urn:microsoft.com/office/officeart/2005/8/layout/hList6"/>
    <dgm:cxn modelId="{0F53905D-0C6A-1949-A93D-A75F18403906}" type="presParOf" srcId="{5AD63E3F-31F5-469C-A72C-67A84CFA3E86}" destId="{2E8FB7EB-E726-4B7A-B506-78FB8E6134FA}" srcOrd="5" destOrd="0" presId="urn:microsoft.com/office/officeart/2005/8/layout/hList6"/>
    <dgm:cxn modelId="{8853F747-C68C-AE42-8BE3-78C4880D6053}" type="presParOf" srcId="{5AD63E3F-31F5-469C-A72C-67A84CFA3E86}" destId="{B6C110F8-359B-4DD4-B0D7-F7A2DAE47D98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269B-FF2A-4BE3-BCA7-BD13AA379AF4}">
      <dsp:nvSpPr>
        <dsp:cNvPr id="0" name=""/>
        <dsp:cNvSpPr/>
      </dsp:nvSpPr>
      <dsp:spPr>
        <a:xfrm rot="16200000">
          <a:off x="-603567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Activities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Architectural definition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Modules development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Installation and configuration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Process definitions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1617" y="559444"/>
        <a:ext cx="1586851" cy="1678332"/>
      </dsp:txXfrm>
    </dsp:sp>
    <dsp:sp modelId="{E58BEF9F-54F1-430B-AC7D-E0A275269569}">
      <dsp:nvSpPr>
        <dsp:cNvPr id="0" name=""/>
        <dsp:cNvSpPr/>
      </dsp:nvSpPr>
      <dsp:spPr>
        <a:xfrm rot="16200000">
          <a:off x="1102298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Volume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20.000 documents/day (10 GB)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2.000 request/minute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smtClean="0">
              <a:solidFill>
                <a:schemeClr val="bg1"/>
              </a:solidFill>
              <a:latin typeface="Trebuchet MS" pitchFamily="34" charset="0"/>
              <a:ea typeface="ＭＳ Ｐゴシック" charset="-128"/>
            </a:rPr>
            <a:t>15.000 users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1707482" y="559444"/>
        <a:ext cx="1586851" cy="1678332"/>
      </dsp:txXfrm>
    </dsp:sp>
    <dsp:sp modelId="{0B6BFB74-E091-46E2-BD9B-6EB97A15242D}">
      <dsp:nvSpPr>
        <dsp:cNvPr id="0" name=""/>
        <dsp:cNvSpPr/>
      </dsp:nvSpPr>
      <dsp:spPr>
        <a:xfrm rot="16200000">
          <a:off x="2808163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Team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1 Consultant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1 Architect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2 Developers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1 Administrator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1 Support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3413347" y="559444"/>
        <a:ext cx="1586851" cy="1678332"/>
      </dsp:txXfrm>
    </dsp:sp>
    <dsp:sp modelId="{B6C110F8-359B-4DD4-B0D7-F7A2DAE47D98}">
      <dsp:nvSpPr>
        <dsp:cNvPr id="0" name=""/>
        <dsp:cNvSpPr/>
      </dsp:nvSpPr>
      <dsp:spPr>
        <a:xfrm rot="16200000">
          <a:off x="4514029" y="605184"/>
          <a:ext cx="2797220" cy="1586851"/>
        </a:xfrm>
        <a:prstGeom prst="flowChartManualOperation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1600" tIns="0" rIns="104269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Architecture</a:t>
          </a:r>
          <a:endParaRPr lang="es-ES" sz="1600" b="1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Four nodes in cluster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smtClean="0">
              <a:solidFill>
                <a:schemeClr val="bg1"/>
              </a:solidFill>
            </a:rPr>
            <a:t>Alfresco 4.1.8</a:t>
          </a:r>
          <a:endParaRPr lang="es-ES" sz="1200" kern="1200" dirty="0">
            <a:solidFill>
              <a:schemeClr val="bg1"/>
            </a:solidFill>
          </a:endParaRPr>
        </a:p>
      </dsp:txBody>
      <dsp:txXfrm rot="5400000">
        <a:off x="5119213" y="559444"/>
        <a:ext cx="1586851" cy="1678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7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0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04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2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77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759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930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0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3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23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29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07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3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195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93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236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484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20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86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80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36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16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68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13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3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1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5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85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5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‹Nr.›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tiff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tiff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mailto:Victor.farina@queres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Assisting</a:t>
            </a:r>
            <a:r>
              <a:rPr lang="es-ES" dirty="0" smtClean="0"/>
              <a:t> </a:t>
            </a:r>
            <a:r>
              <a:rPr lang="es-ES" dirty="0" err="1" smtClean="0"/>
              <a:t>doctors</a:t>
            </a:r>
            <a:r>
              <a:rPr lang="es-ES" dirty="0" smtClean="0"/>
              <a:t> to </a:t>
            </a:r>
            <a:r>
              <a:rPr lang="es-ES" dirty="0" err="1" smtClean="0"/>
              <a:t>save</a:t>
            </a:r>
            <a:r>
              <a:rPr lang="es-ES" dirty="0" smtClean="0"/>
              <a:t> </a:t>
            </a:r>
            <a:r>
              <a:rPr lang="es-ES" dirty="0" err="1" smtClean="0"/>
              <a:t>lives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Alfresco</a:t>
            </a:r>
            <a:r>
              <a:rPr lang="es-ES" dirty="0" smtClean="0"/>
              <a:t> </a:t>
            </a:r>
            <a:r>
              <a:rPr lang="es-ES" dirty="0" smtClean="0"/>
              <a:t>&amp; </a:t>
            </a:r>
            <a:r>
              <a:rPr lang="es-ES" dirty="0" err="1" smtClean="0"/>
              <a:t>Xedoc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Victor Fariña 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 smtClean="0"/>
              <a:t>CEO @</a:t>
            </a:r>
            <a:r>
              <a:rPr lang="es-ES" dirty="0" err="1" smtClean="0"/>
              <a:t>QueresTic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Peter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53" y="-203847"/>
            <a:ext cx="5605005" cy="560500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2889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74260"/>
            <a:ext cx="9159149" cy="609083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54139" y="-53455"/>
            <a:ext cx="8527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8 </a:t>
            </a:r>
            <a:r>
              <a:rPr lang="es-ES_tradnl" sz="8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r>
              <a:rPr lang="es-ES_tradnl" sz="8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of </a:t>
            </a:r>
            <a:r>
              <a:rPr lang="es-ES_tradnl" sz="8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tests</a:t>
            </a:r>
            <a:endParaRPr lang="es-ES_tradnl" sz="8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884439" y="1365663"/>
            <a:ext cx="945397" cy="1319285"/>
          </a:xfrm>
          <a:prstGeom prst="rect">
            <a:avLst/>
          </a:prstGeom>
          <a:noFill/>
          <a:ln w="76200" cap="sq" cmpd="sng">
            <a:solidFill>
              <a:srgbClr val="FF0000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646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223"/>
            <a:ext cx="9144000" cy="60194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03271" y="0"/>
            <a:ext cx="3096579" cy="161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2004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31" y="1462750"/>
            <a:ext cx="3029919" cy="3928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uadroTexto 7"/>
          <p:cNvSpPr txBox="1"/>
          <p:nvPr/>
        </p:nvSpPr>
        <p:spPr>
          <a:xfrm>
            <a:off x="0" y="3641900"/>
            <a:ext cx="5958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20k </a:t>
            </a:r>
            <a:r>
              <a:rPr lang="es-ES_tradnl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patient</a:t>
            </a:r>
            <a:r>
              <a:rPr lang="es-ES_tradnl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documents</a:t>
            </a:r>
            <a:r>
              <a:rPr lang="es-ES_tradnl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s-ES_tradnl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958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Access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another</a:t>
            </a:r>
            <a:r>
              <a:rPr lang="es-ES_tradnl" dirty="0" smtClean="0"/>
              <a:t> hospital, ER, </a:t>
            </a:r>
            <a:r>
              <a:rPr lang="es-ES_tradnl" dirty="0" err="1" smtClean="0"/>
              <a:t>etc</a:t>
            </a:r>
            <a:r>
              <a:rPr lang="es-ES_tradnl" dirty="0" smtClean="0"/>
              <a:t> </a:t>
            </a:r>
            <a:r>
              <a:rPr lang="mr-IN" dirty="0" smtClean="0"/>
              <a:t>…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867664"/>
            <a:ext cx="8823960" cy="4431792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Practicioner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062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6700345" cy="5143500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Patient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140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Patient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Remote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access</a:t>
            </a:r>
            <a:r>
              <a:rPr lang="es-ES" dirty="0" smtClean="0">
                <a:solidFill>
                  <a:schemeClr val="dk2"/>
                </a:solidFill>
              </a:rPr>
              <a:t> to </a:t>
            </a:r>
            <a:r>
              <a:rPr lang="es-ES" dirty="0" err="1" smtClean="0">
                <a:solidFill>
                  <a:schemeClr val="dk2"/>
                </a:solidFill>
              </a:rPr>
              <a:t>our</a:t>
            </a:r>
            <a:r>
              <a:rPr lang="es-ES" dirty="0" smtClean="0">
                <a:solidFill>
                  <a:schemeClr val="dk2"/>
                </a:solidFill>
              </a:rPr>
              <a:t> EHR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2000"/>
            <a:ext cx="9144000" cy="288454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EHR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88900"/>
            <a:ext cx="5575300" cy="495300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3609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ter_arc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55" y="18058"/>
            <a:ext cx="5036733" cy="51254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Approach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2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Presentation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teroperabi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47" y="558873"/>
            <a:ext cx="6306395" cy="4795186"/>
          </a:xfrm>
          <a:prstGeom prst="rect">
            <a:avLst/>
          </a:prstGeom>
        </p:spPr>
      </p:pic>
      <p:sp>
        <p:nvSpPr>
          <p:cNvPr id="3" name="Nube 2"/>
          <p:cNvSpPr/>
          <p:nvPr/>
        </p:nvSpPr>
        <p:spPr>
          <a:xfrm>
            <a:off x="3549112" y="2472914"/>
            <a:ext cx="1061634" cy="657744"/>
          </a:xfrm>
          <a:prstGeom prst="clou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84" y="2472914"/>
            <a:ext cx="1483519" cy="48819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819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Big </a:t>
            </a:r>
            <a:r>
              <a:rPr lang="es-ES" dirty="0" err="1" smtClean="0">
                <a:solidFill>
                  <a:schemeClr val="dk2"/>
                </a:solidFill>
              </a:rPr>
              <a:t>picture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5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511432"/>
            <a:ext cx="5344492" cy="46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07720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Big </a:t>
            </a:r>
            <a:r>
              <a:rPr lang="es-ES" dirty="0" err="1" smtClean="0">
                <a:solidFill>
                  <a:schemeClr val="dk2"/>
                </a:solidFill>
              </a:rPr>
              <a:t>picture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SOA</a:t>
            </a:r>
          </a:p>
          <a:p>
            <a:r>
              <a:rPr lang="es-ES_tradnl" dirty="0" smtClean="0"/>
              <a:t>ILM</a:t>
            </a:r>
          </a:p>
          <a:p>
            <a:r>
              <a:rPr lang="es-ES_tradnl" dirty="0" err="1" smtClean="0"/>
              <a:t>Custody</a:t>
            </a:r>
            <a:endParaRPr lang="es-ES_tradnl" dirty="0" smtClean="0"/>
          </a:p>
          <a:p>
            <a:r>
              <a:rPr lang="es-ES_tradnl" dirty="0" err="1" smtClean="0"/>
              <a:t>Semantic</a:t>
            </a:r>
            <a:endParaRPr lang="es-ES_tradnl" dirty="0" smtClean="0"/>
          </a:p>
          <a:p>
            <a:r>
              <a:rPr lang="es-ES_tradnl" dirty="0" err="1" smtClean="0"/>
              <a:t>Migration</a:t>
            </a:r>
            <a:endParaRPr lang="es-ES_tradnl" dirty="0" smtClean="0"/>
          </a:p>
          <a:p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9673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4735"/>
            <a:ext cx="9144000" cy="361188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299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5" name="9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17" y="1174800"/>
            <a:ext cx="6420802" cy="3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1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5" name="6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9" y="1043919"/>
            <a:ext cx="6473022" cy="40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455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Interoperability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Hub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2 Marcador de posición de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" b="2904"/>
          <a:stretch>
            <a:fillRect/>
          </a:stretch>
        </p:blipFill>
        <p:spPr>
          <a:xfrm>
            <a:off x="1154400" y="1017725"/>
            <a:ext cx="6835200" cy="394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130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ILM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Volume</a:t>
            </a:r>
            <a:r>
              <a:rPr lang="es-ES_tradnl" dirty="0" smtClean="0"/>
              <a:t> Management: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metadata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available</a:t>
            </a:r>
            <a:r>
              <a:rPr lang="es-ES_tradnl" dirty="0" smtClean="0"/>
              <a:t> </a:t>
            </a:r>
            <a:r>
              <a:rPr lang="es-ES_tradnl" dirty="0" err="1" smtClean="0"/>
              <a:t>space</a:t>
            </a:r>
            <a:endParaRPr lang="es-ES_tradnl" dirty="0" smtClean="0"/>
          </a:p>
          <a:p>
            <a:r>
              <a:rPr lang="es-ES_tradnl" dirty="0" err="1" smtClean="0"/>
              <a:t>Closing</a:t>
            </a:r>
            <a:r>
              <a:rPr lang="es-ES_tradnl" dirty="0" smtClean="0"/>
              <a:t> </a:t>
            </a:r>
            <a:r>
              <a:rPr lang="es-ES_tradnl" dirty="0" err="1" smtClean="0"/>
              <a:t>volumes</a:t>
            </a:r>
            <a:r>
              <a:rPr lang="es-ES_tradnl" dirty="0" smtClean="0"/>
              <a:t> to optimice </a:t>
            </a:r>
            <a:r>
              <a:rPr lang="es-ES_tradnl" dirty="0" err="1" smtClean="0"/>
              <a:t>backup</a:t>
            </a:r>
            <a:endParaRPr lang="es-ES_tradnl" dirty="0"/>
          </a:p>
        </p:txBody>
      </p:sp>
      <p:pic>
        <p:nvPicPr>
          <p:cNvPr id="5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08" y="1017725"/>
            <a:ext cx="5228591" cy="3888089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Custody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Promoting</a:t>
            </a:r>
            <a:r>
              <a:rPr lang="es-ES_tradnl" dirty="0" smtClean="0"/>
              <a:t> digital </a:t>
            </a:r>
            <a:r>
              <a:rPr lang="es-ES_tradnl" dirty="0" err="1" smtClean="0"/>
              <a:t>signature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Re-</a:t>
            </a:r>
            <a:r>
              <a:rPr lang="es-ES_tradnl" dirty="0" err="1" smtClean="0"/>
              <a:t>signing</a:t>
            </a:r>
            <a:r>
              <a:rPr lang="es-ES_tradnl" dirty="0" smtClean="0"/>
              <a:t> </a:t>
            </a:r>
            <a:r>
              <a:rPr lang="es-ES_tradnl" dirty="0" err="1" smtClean="0"/>
              <a:t>documents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Transformation</a:t>
            </a:r>
            <a:r>
              <a:rPr lang="es-ES_tradnl" dirty="0" smtClean="0"/>
              <a:t> to </a:t>
            </a:r>
            <a:r>
              <a:rPr lang="es-ES_tradnl" dirty="0" err="1" smtClean="0"/>
              <a:t>long-term</a:t>
            </a:r>
            <a:r>
              <a:rPr lang="es-ES_tradnl" dirty="0" smtClean="0"/>
              <a:t> </a:t>
            </a:r>
            <a:r>
              <a:rPr lang="es-ES_tradnl" dirty="0" err="1" smtClean="0"/>
              <a:t>access</a:t>
            </a:r>
            <a:r>
              <a:rPr lang="es-ES_tradnl" dirty="0" smtClean="0"/>
              <a:t> </a:t>
            </a:r>
            <a:r>
              <a:rPr lang="es-ES_tradnl" dirty="0" err="1" smtClean="0"/>
              <a:t>format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Signature</a:t>
            </a:r>
            <a:r>
              <a:rPr lang="es-ES_tradnl" dirty="0" smtClean="0"/>
              <a:t> </a:t>
            </a:r>
            <a:r>
              <a:rPr lang="es-ES_tradnl" dirty="0" err="1" smtClean="0"/>
              <a:t>platform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endParaRPr lang="es-ES_tradnl" dirty="0"/>
          </a:p>
        </p:txBody>
      </p:sp>
      <p:pic>
        <p:nvPicPr>
          <p:cNvPr id="4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9" y="2860675"/>
            <a:ext cx="3650711" cy="168287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79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Semantic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analysis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Semantic</a:t>
            </a:r>
            <a:r>
              <a:rPr lang="es-ES_tradnl" dirty="0" smtClean="0"/>
              <a:t> </a:t>
            </a:r>
            <a:r>
              <a:rPr lang="es-ES_tradnl" dirty="0" err="1" smtClean="0"/>
              <a:t>analysis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customizable</a:t>
            </a:r>
            <a:r>
              <a:rPr lang="es-ES_tradnl" dirty="0" smtClean="0"/>
              <a:t> </a:t>
            </a:r>
            <a:r>
              <a:rPr lang="es-ES_tradnl" dirty="0" err="1" smtClean="0"/>
              <a:t>ontologies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Content Auto-</a:t>
            </a:r>
            <a:r>
              <a:rPr lang="es-ES_tradnl" dirty="0" err="1" smtClean="0"/>
              <a:t>tagging</a:t>
            </a:r>
            <a:r>
              <a:rPr lang="es-ES_tradnl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Content data  </a:t>
            </a:r>
            <a:r>
              <a:rPr lang="es-ES_tradnl" dirty="0" err="1" smtClean="0"/>
              <a:t>enrichment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Semantic</a:t>
            </a:r>
            <a:r>
              <a:rPr lang="es-ES_tradnl" dirty="0" smtClean="0"/>
              <a:t> </a:t>
            </a:r>
            <a:r>
              <a:rPr lang="es-ES_tradnl" dirty="0" err="1" smtClean="0"/>
              <a:t>search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66" y="1391816"/>
            <a:ext cx="4979134" cy="331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84" y="332511"/>
            <a:ext cx="2260244" cy="6554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7" y="1538422"/>
            <a:ext cx="736600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974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404" y="1540198"/>
            <a:ext cx="656093" cy="7348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328" y="1563823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8651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005" y="1563822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78" y="2561310"/>
            <a:ext cx="736600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5893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1092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4005" y="25740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8177" y="2586710"/>
            <a:ext cx="711200" cy="71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8808" y="2561310"/>
            <a:ext cx="637654" cy="736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54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ítulo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>
                <a:solidFill>
                  <a:schemeClr val="bg1"/>
                </a:solidFill>
              </a:rPr>
              <a:t>Team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7278381" y="80751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600" dirty="0" smtClean="0"/>
              <a:t>…</a:t>
            </a:r>
            <a:endParaRPr lang="es-ES_tradnl" sz="96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7278381" y="172825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600" dirty="0" smtClean="0"/>
              <a:t>…</a:t>
            </a:r>
            <a:endParaRPr lang="es-ES_tradnl" sz="96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242945" y="3434355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20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people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341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Semantic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analysis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Sample</a:t>
            </a:r>
            <a:r>
              <a:rPr lang="es-ES_tradnl" dirty="0" smtClean="0"/>
              <a:t> of </a:t>
            </a:r>
            <a:r>
              <a:rPr lang="es-ES_tradnl" dirty="0" err="1" smtClean="0"/>
              <a:t>rich</a:t>
            </a:r>
            <a:r>
              <a:rPr lang="es-ES_tradnl" dirty="0" smtClean="0"/>
              <a:t> </a:t>
            </a:r>
            <a:r>
              <a:rPr lang="es-ES_tradnl" dirty="0" err="1" smtClean="0"/>
              <a:t>content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520" y="1725774"/>
            <a:ext cx="3954780" cy="3070254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7438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Migration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tool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with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an</a:t>
            </a:r>
            <a:r>
              <a:rPr lang="es-ES" dirty="0" smtClean="0">
                <a:solidFill>
                  <a:schemeClr val="dk2"/>
                </a:solidFill>
              </a:rPr>
              <a:t> API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Tools and </a:t>
            </a:r>
            <a:r>
              <a:rPr lang="es-ES_tradnl" dirty="0" err="1" smtClean="0"/>
              <a:t>services</a:t>
            </a:r>
            <a:r>
              <a:rPr lang="es-ES_tradnl" dirty="0" smtClean="0"/>
              <a:t> to </a:t>
            </a:r>
            <a:r>
              <a:rPr lang="es-ES_tradnl" dirty="0" err="1" smtClean="0"/>
              <a:t>migrate</a:t>
            </a:r>
            <a:r>
              <a:rPr lang="es-ES_tradnl" dirty="0" smtClean="0"/>
              <a:t>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current</a:t>
            </a:r>
            <a:r>
              <a:rPr lang="es-ES_tradnl" dirty="0" smtClean="0"/>
              <a:t> </a:t>
            </a:r>
            <a:r>
              <a:rPr lang="es-ES_tradnl" dirty="0" err="1" smtClean="0"/>
              <a:t>repositories</a:t>
            </a:r>
            <a:endParaRPr lang="es-ES_tradnl" dirty="0" smtClean="0"/>
          </a:p>
          <a:p>
            <a:r>
              <a:rPr lang="es-ES_tradnl" dirty="0" err="1" smtClean="0"/>
              <a:t>Multiple</a:t>
            </a:r>
            <a:r>
              <a:rPr lang="es-ES_tradnl" dirty="0" smtClean="0"/>
              <a:t> </a:t>
            </a:r>
            <a:r>
              <a:rPr lang="es-ES_tradnl" dirty="0" err="1" smtClean="0"/>
              <a:t>sources</a:t>
            </a:r>
            <a:r>
              <a:rPr lang="es-ES_tradnl" dirty="0" smtClean="0"/>
              <a:t>: 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FTP, </a:t>
            </a:r>
            <a:r>
              <a:rPr lang="es-ES_tradnl" dirty="0" err="1" smtClean="0"/>
              <a:t>Filesystem</a:t>
            </a:r>
            <a:r>
              <a:rPr lang="es-ES_tradnl" dirty="0" smtClean="0"/>
              <a:t>, </a:t>
            </a:r>
            <a:r>
              <a:rPr lang="es-ES_tradnl" dirty="0" err="1" smtClean="0"/>
              <a:t>Database</a:t>
            </a:r>
            <a:r>
              <a:rPr lang="es-ES_tradnl" dirty="0" smtClean="0"/>
              <a:t>, </a:t>
            </a:r>
            <a:r>
              <a:rPr lang="es-ES_tradnl" dirty="0" err="1" smtClean="0"/>
              <a:t>etc</a:t>
            </a:r>
            <a:r>
              <a:rPr lang="es-ES_tradnl" dirty="0" smtClean="0"/>
              <a:t> </a:t>
            </a:r>
            <a:r>
              <a:rPr lang="mr-IN" dirty="0" smtClean="0"/>
              <a:t>…</a:t>
            </a:r>
            <a:endParaRPr lang="es-ES" dirty="0" smtClean="0"/>
          </a:p>
          <a:p>
            <a:r>
              <a:rPr lang="es-ES_tradnl" dirty="0" err="1" smtClean="0"/>
              <a:t>Intelligent</a:t>
            </a:r>
            <a:r>
              <a:rPr lang="es-ES_tradnl" dirty="0" smtClean="0"/>
              <a:t> </a:t>
            </a:r>
            <a:r>
              <a:rPr lang="es-ES_tradnl" dirty="0" err="1" smtClean="0"/>
              <a:t>migration</a:t>
            </a:r>
            <a:r>
              <a:rPr lang="es-ES_tradnl" dirty="0" smtClean="0"/>
              <a:t> </a:t>
            </a:r>
            <a:r>
              <a:rPr lang="es-ES_tradnl" dirty="0" err="1" smtClean="0"/>
              <a:t>systems</a:t>
            </a:r>
            <a:r>
              <a:rPr lang="es-ES_tradnl" dirty="0" smtClean="0"/>
              <a:t>,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adapts</a:t>
            </a:r>
            <a:r>
              <a:rPr lang="es-ES_tradnl" dirty="0" smtClean="0"/>
              <a:t> </a:t>
            </a:r>
            <a:r>
              <a:rPr lang="es-ES_tradnl" dirty="0" err="1" smtClean="0"/>
              <a:t>itself</a:t>
            </a:r>
            <a:r>
              <a:rPr lang="es-ES_tradnl" dirty="0" smtClean="0"/>
              <a:t> </a:t>
            </a:r>
            <a:r>
              <a:rPr lang="es-ES_tradnl" dirty="0" err="1" smtClean="0"/>
              <a:t>depending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endParaRPr lang="es-ES_tradnl" dirty="0" smtClean="0"/>
          </a:p>
          <a:p>
            <a:r>
              <a:rPr lang="es-ES_tradnl" dirty="0" err="1" smtClean="0"/>
              <a:t>repository</a:t>
            </a:r>
            <a:r>
              <a:rPr lang="es-ES_tradnl" dirty="0" smtClean="0"/>
              <a:t> load</a:t>
            </a:r>
            <a:endParaRPr lang="es-ES_tradnl" dirty="0"/>
          </a:p>
        </p:txBody>
      </p:sp>
      <p:grpSp>
        <p:nvGrpSpPr>
          <p:cNvPr id="4" name="26 Grupo"/>
          <p:cNvGrpSpPr/>
          <p:nvPr/>
        </p:nvGrpSpPr>
        <p:grpSpPr>
          <a:xfrm>
            <a:off x="6755887" y="3575228"/>
            <a:ext cx="2076413" cy="1005123"/>
            <a:chOff x="5874897" y="1854902"/>
            <a:chExt cx="2076413" cy="1005123"/>
          </a:xfrm>
        </p:grpSpPr>
        <p:grpSp>
          <p:nvGrpSpPr>
            <p:cNvPr id="5" name="Group 23"/>
            <p:cNvGrpSpPr/>
            <p:nvPr/>
          </p:nvGrpSpPr>
          <p:grpSpPr>
            <a:xfrm>
              <a:off x="5904736" y="1854902"/>
              <a:ext cx="2016735" cy="1005123"/>
              <a:chOff x="6831309" y="2258313"/>
              <a:chExt cx="2454376" cy="1755177"/>
            </a:xfrm>
          </p:grpSpPr>
          <p:sp>
            <p:nvSpPr>
              <p:cNvPr id="10" name="Rounded Rectangle 24"/>
              <p:cNvSpPr/>
              <p:nvPr/>
            </p:nvSpPr>
            <p:spPr>
              <a:xfrm>
                <a:off x="6831309" y="2258313"/>
                <a:ext cx="2454376" cy="1735137"/>
              </a:xfrm>
              <a:prstGeom prst="roundRect">
                <a:avLst>
                  <a:gd name="adj" fmla="val 9818"/>
                </a:avLst>
              </a:prstGeom>
              <a:solidFill>
                <a:srgbClr val="DBDBDB"/>
              </a:solidFill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" name="TextBox 25"/>
              <p:cNvSpPr txBox="1"/>
              <p:nvPr/>
            </p:nvSpPr>
            <p:spPr>
              <a:xfrm>
                <a:off x="7273575" y="3610404"/>
                <a:ext cx="1598025" cy="403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900" b="1" dirty="0" smtClean="0">
                    <a:solidFill>
                      <a:schemeClr val="bg1">
                        <a:lumMod val="50000"/>
                      </a:schemeClr>
                    </a:solidFill>
                    <a:latin typeface="Arial"/>
                    <a:cs typeface="Arial"/>
                  </a:rPr>
                  <a:t>Current repositories</a:t>
                </a:r>
                <a:endParaRPr lang="en-US" sz="900" b="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" name="18 Grupo"/>
            <p:cNvGrpSpPr/>
            <p:nvPr/>
          </p:nvGrpSpPr>
          <p:grpSpPr>
            <a:xfrm>
              <a:off x="5874897" y="1935650"/>
              <a:ext cx="2076413" cy="731520"/>
              <a:chOff x="2744538" y="5619782"/>
              <a:chExt cx="2076413" cy="731520"/>
            </a:xfrm>
          </p:grpSpPr>
          <p:pic>
            <p:nvPicPr>
              <p:cNvPr id="7" name="Picture 6" descr="Disk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6984" y="5619782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8" name="Picture 8" descr="Generic-Databas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431" y="5619782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9" name="Picture 13" descr="Traditional-Servers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4538" y="5619782"/>
                <a:ext cx="731520" cy="731520"/>
              </a:xfrm>
              <a:prstGeom prst="rect">
                <a:avLst/>
              </a:prstGeom>
            </p:spPr>
          </p:pic>
        </p:grpSp>
      </p:grpSp>
      <p:sp>
        <p:nvSpPr>
          <p:cNvPr id="12" name="24 Rectángulo"/>
          <p:cNvSpPr/>
          <p:nvPr/>
        </p:nvSpPr>
        <p:spPr>
          <a:xfrm>
            <a:off x="7428333" y="1152475"/>
            <a:ext cx="816210" cy="272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es-ES_tradnl" sz="800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endParaRPr lang="es-ES_tradnl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25 Conector angular"/>
          <p:cNvCxnSpPr>
            <a:endCxn id="12" idx="2"/>
          </p:cNvCxnSpPr>
          <p:nvPr/>
        </p:nvCxnSpPr>
        <p:spPr>
          <a:xfrm rot="16200000" flipV="1">
            <a:off x="6768383" y="2493307"/>
            <a:ext cx="2136114" cy="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Marcador de número de diapositiva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Transformation</a:t>
            </a:r>
            <a:r>
              <a:rPr lang="es-ES" dirty="0" smtClean="0">
                <a:solidFill>
                  <a:schemeClr val="dk2"/>
                </a:solidFill>
              </a:rPr>
              <a:t> Server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44" y="421670"/>
            <a:ext cx="1959356" cy="619409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98550"/>
              </p:ext>
            </p:extLst>
          </p:nvPr>
        </p:nvGraphicFramePr>
        <p:xfrm>
          <a:off x="311700" y="1483083"/>
          <a:ext cx="8520600" cy="1259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93300"/>
                <a:gridCol w="2035629"/>
                <a:gridCol w="2743200"/>
                <a:gridCol w="2148471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When</a:t>
                      </a:r>
                      <a:r>
                        <a:rPr lang="es-ES_tradnl" dirty="0" smtClean="0"/>
                        <a:t> 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Do/</a:t>
                      </a:r>
                      <a:r>
                        <a:rPr lang="es-ES_tradnl" dirty="0" err="1" smtClean="0"/>
                        <a:t>execute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codCentro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=270095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contentType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application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pdf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setFirma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XAdES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appOrixe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=“SEGES”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contentType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image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jpeg</a:t>
                      </a:r>
                      <a:endParaRPr lang="es-ES_tradnl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setFirma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XaDES_Detached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09268"/>
              </p:ext>
            </p:extLst>
          </p:nvPr>
        </p:nvGraphicFramePr>
        <p:xfrm>
          <a:off x="311700" y="3432374"/>
          <a:ext cx="85206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04186"/>
                <a:gridCol w="1981200"/>
                <a:gridCol w="2449285"/>
                <a:gridCol w="2485929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When</a:t>
                      </a:r>
                      <a:r>
                        <a:rPr lang="es-ES_tradnl" dirty="0" smtClean="0"/>
                        <a:t> 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and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Do/</a:t>
                      </a:r>
                      <a:r>
                        <a:rPr lang="es-ES_tradnl" dirty="0" err="1" smtClean="0"/>
                        <a:t>execute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mimeType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img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png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appOrixe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=“SEGESDOC”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setTransformacion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(“PDF/A”)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docExt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mimeType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=“ms/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word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”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{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hc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}</a:t>
                      </a:r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tipoDoc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=“TD14”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chemeClr val="bg1"/>
                          </a:solidFill>
                        </a:rPr>
                        <a:t>setTransformacion</a:t>
                      </a:r>
                      <a:r>
                        <a:rPr lang="es-ES_tradnl" dirty="0" smtClean="0">
                          <a:solidFill>
                            <a:schemeClr val="bg1"/>
                          </a:solidFill>
                        </a:rPr>
                        <a:t>(“PDF/A”)</a:t>
                      </a:r>
                      <a:endParaRPr lang="es-ES_tradn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00814" y="1162429"/>
            <a:ext cx="1593300" cy="30742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/>
              <a:t>Digital </a:t>
            </a:r>
            <a:r>
              <a:rPr lang="es-ES_tradnl" dirty="0" err="1" smtClean="0"/>
              <a:t>Signature</a:t>
            </a:r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00814" y="3124948"/>
            <a:ext cx="1593300" cy="30742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/>
              <a:t>Long-</a:t>
            </a:r>
            <a:r>
              <a:rPr lang="es-ES_tradnl" dirty="0" err="1" smtClean="0"/>
              <a:t>term</a:t>
            </a:r>
            <a:endParaRPr lang="es-ES_tradnl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012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Access </a:t>
            </a:r>
            <a:r>
              <a:rPr lang="es-ES_tradnl" dirty="0" err="1" smtClean="0"/>
              <a:t>from</a:t>
            </a:r>
            <a:r>
              <a:rPr lang="es-ES_tradnl" dirty="0" smtClean="0"/>
              <a:t> </a:t>
            </a:r>
            <a:r>
              <a:rPr lang="es-ES_tradnl" dirty="0" err="1" smtClean="0"/>
              <a:t>another</a:t>
            </a:r>
            <a:r>
              <a:rPr lang="es-ES_tradnl" dirty="0" smtClean="0"/>
              <a:t> hospital, ER, </a:t>
            </a:r>
            <a:r>
              <a:rPr lang="es-ES_tradnl" dirty="0" err="1" smtClean="0"/>
              <a:t>etc</a:t>
            </a:r>
            <a:r>
              <a:rPr lang="es-ES_tradnl" dirty="0" smtClean="0"/>
              <a:t> </a:t>
            </a:r>
            <a:r>
              <a:rPr lang="mr-IN" dirty="0" smtClean="0"/>
              <a:t>…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200"/>
            <a:ext cx="9144000" cy="44437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972" y="-85691"/>
            <a:ext cx="1353328" cy="1238166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Monitoring</a:t>
            </a:r>
            <a:r>
              <a:rPr lang="es-ES" dirty="0" smtClean="0">
                <a:solidFill>
                  <a:schemeClr val="dk2"/>
                </a:solidFill>
              </a:rPr>
              <a:t> Server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8622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Success</a:t>
            </a:r>
            <a:r>
              <a:rPr lang="es-ES" sz="3600" dirty="0" smtClean="0">
                <a:solidFill>
                  <a:schemeClr val="dk2"/>
                </a:solidFill>
              </a:rPr>
              <a:t> Case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579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9"/>
          <p:cNvSpPr/>
          <p:nvPr/>
        </p:nvSpPr>
        <p:spPr>
          <a:xfrm>
            <a:off x="511444" y="1042057"/>
            <a:ext cx="8169504" cy="97407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Shape 2"/>
          <p:cNvSpPr txBox="1">
            <a:spLocks noChangeArrowheads="1"/>
          </p:cNvSpPr>
          <p:nvPr/>
        </p:nvSpPr>
        <p:spPr bwMode="auto">
          <a:xfrm>
            <a:off x="3292646" y="983585"/>
            <a:ext cx="5239208" cy="100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537" tIns="46769" rIns="93537" bIns="46769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ES_tradnl" sz="2205" b="1" dirty="0">
                <a:solidFill>
                  <a:srgbClr val="FF6600"/>
                </a:solidFill>
                <a:latin typeface="Trebuchet MS" panose="020B0603020202020204" pitchFamily="34" charset="0"/>
              </a:rPr>
              <a:t>Clinic History document management</a:t>
            </a:r>
            <a:endParaRPr lang="en-US" altLang="es-ES_tradnl" dirty="0" smtClean="0">
              <a:solidFill>
                <a:srgbClr val="FF6600"/>
              </a:solidFill>
              <a:latin typeface="Trebuchet MS" panose="020B0603020202020204" pitchFamily="34" charset="0"/>
            </a:endParaRP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Document Management system implementation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Digitization process creation</a:t>
            </a:r>
          </a:p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s-ES_tradnl" dirty="0" smtClean="0">
                <a:solidFill>
                  <a:srgbClr val="666666"/>
                </a:solidFill>
                <a:latin typeface="Trebuchet MS" panose="020B0603020202020204" pitchFamily="34" charset="0"/>
              </a:rPr>
              <a:t>Duration of 4 years</a:t>
            </a:r>
            <a:endParaRPr lang="en-US" altLang="es-ES_tradnl" dirty="0">
              <a:solidFill>
                <a:srgbClr val="666666"/>
              </a:solidFill>
              <a:latin typeface="Trebuchet MS" panose="020B0603020202020204" pitchFamily="34" charset="0"/>
            </a:endParaRPr>
          </a:p>
        </p:txBody>
      </p:sp>
      <p:pic>
        <p:nvPicPr>
          <p:cNvPr id="2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1" y="1066034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6"/>
          <p:cNvSpPr txBox="1"/>
          <p:nvPr/>
        </p:nvSpPr>
        <p:spPr>
          <a:xfrm>
            <a:off x="6321032" y="1988417"/>
            <a:ext cx="169500" cy="233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2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209941"/>
              </p:ext>
            </p:extLst>
          </p:nvPr>
        </p:nvGraphicFramePr>
        <p:xfrm>
          <a:off x="1438550" y="2135410"/>
          <a:ext cx="6707683" cy="279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Imagen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78" y="3611591"/>
            <a:ext cx="329858" cy="32985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01" y="3592588"/>
            <a:ext cx="348861" cy="348861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77" y="3601479"/>
            <a:ext cx="350082" cy="35008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8" y="3902628"/>
            <a:ext cx="350786" cy="34390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52" y="3902632"/>
            <a:ext cx="350782" cy="34390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63" y="3902632"/>
            <a:ext cx="350782" cy="34390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18" y="4365812"/>
            <a:ext cx="363809" cy="356675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330" y="4365812"/>
            <a:ext cx="355714" cy="34873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79" y="3902632"/>
            <a:ext cx="350782" cy="34390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78" y="4048225"/>
            <a:ext cx="329858" cy="329858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01" y="4029222"/>
            <a:ext cx="348861" cy="34886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77" y="4038113"/>
            <a:ext cx="350082" cy="35008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>
                <a:solidFill>
                  <a:schemeClr val="bg1"/>
                </a:solidFill>
              </a:rPr>
              <a:t>Sucess</a:t>
            </a:r>
            <a:r>
              <a:rPr lang="es-ES_tradnl" dirty="0" smtClean="0">
                <a:solidFill>
                  <a:schemeClr val="bg1"/>
                </a:solidFill>
              </a:rPr>
              <a:t> Case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Success</a:t>
            </a:r>
            <a:r>
              <a:rPr lang="es-ES" dirty="0" smtClean="0">
                <a:solidFill>
                  <a:schemeClr val="dk2"/>
                </a:solidFill>
              </a:rPr>
              <a:t> Case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9600" cy="349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s-ES" sz="1400" dirty="0" smtClean="0">
              <a:solidFill>
                <a:schemeClr val="dk2"/>
              </a:solidFill>
            </a:endParaRPr>
          </a:p>
          <a:p>
            <a:pPr lvl="0"/>
            <a:r>
              <a:rPr lang="es-ES" sz="1400" dirty="0" smtClean="0">
                <a:solidFill>
                  <a:schemeClr val="dk2"/>
                </a:solidFill>
              </a:rPr>
              <a:t>Response </a:t>
            </a:r>
            <a:r>
              <a:rPr lang="es-ES" sz="1400" dirty="0" smtClean="0">
                <a:solidFill>
                  <a:schemeClr val="dk2"/>
                </a:solidFill>
              </a:rPr>
              <a:t>times</a:t>
            </a:r>
            <a:r>
              <a:rPr lang="en" sz="1400" dirty="0" smtClean="0">
                <a:solidFill>
                  <a:schemeClr val="dk2"/>
                </a:solidFill>
              </a:rPr>
              <a:t>,</a:t>
            </a:r>
            <a:r>
              <a:rPr lang="es-ES" sz="1400" dirty="0" smtClean="0">
                <a:solidFill>
                  <a:schemeClr val="dk2"/>
                </a:solidFill>
              </a:rPr>
              <a:t> in </a:t>
            </a:r>
            <a:r>
              <a:rPr lang="es-ES" sz="1400" dirty="0" err="1" smtClean="0">
                <a:solidFill>
                  <a:schemeClr val="dk2"/>
                </a:solidFill>
              </a:rPr>
              <a:t>high</a:t>
            </a:r>
            <a:r>
              <a:rPr lang="es-ES" sz="1400" dirty="0" smtClean="0">
                <a:solidFill>
                  <a:schemeClr val="dk2"/>
                </a:solidFill>
              </a:rPr>
              <a:t> load </a:t>
            </a:r>
            <a:r>
              <a:rPr lang="es-ES" sz="1400" dirty="0" err="1" smtClean="0">
                <a:solidFill>
                  <a:schemeClr val="dk2"/>
                </a:solidFill>
              </a:rPr>
              <a:t>situation</a:t>
            </a:r>
            <a:r>
              <a:rPr lang="en" sz="1400" dirty="0" smtClean="0">
                <a:solidFill>
                  <a:schemeClr val="dk2"/>
                </a:solidFill>
              </a:rPr>
              <a:t>:</a:t>
            </a:r>
            <a:endParaRPr lang="en" sz="14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1400" dirty="0" err="1" smtClean="0">
                <a:solidFill>
                  <a:schemeClr val="dk2"/>
                </a:solidFill>
              </a:rPr>
              <a:t>Search</a:t>
            </a:r>
            <a:r>
              <a:rPr lang="en" sz="1400" dirty="0" smtClean="0">
                <a:solidFill>
                  <a:schemeClr val="dk2"/>
                </a:solidFill>
              </a:rPr>
              <a:t>: </a:t>
            </a:r>
            <a:r>
              <a:rPr lang="en" sz="1400" dirty="0">
                <a:solidFill>
                  <a:schemeClr val="dk2"/>
                </a:solidFill>
              </a:rPr>
              <a:t>200 </a:t>
            </a:r>
            <a:r>
              <a:rPr lang="en" sz="1400" dirty="0" err="1" smtClean="0">
                <a:solidFill>
                  <a:schemeClr val="dk2"/>
                </a:solidFill>
              </a:rPr>
              <a:t>ms</a:t>
            </a:r>
            <a:endParaRPr lang="es-ES" sz="14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1400" dirty="0" err="1" smtClean="0">
                <a:solidFill>
                  <a:schemeClr val="dk2"/>
                </a:solidFill>
              </a:rPr>
              <a:t>Download</a:t>
            </a:r>
            <a:r>
              <a:rPr lang="es-ES" sz="1400" dirty="0" smtClean="0">
                <a:solidFill>
                  <a:schemeClr val="dk2"/>
                </a:solidFill>
              </a:rPr>
              <a:t> </a:t>
            </a:r>
            <a:r>
              <a:rPr lang="es-ES" sz="1400" dirty="0" err="1" smtClean="0">
                <a:solidFill>
                  <a:schemeClr val="dk2"/>
                </a:solidFill>
              </a:rPr>
              <a:t>documents</a:t>
            </a:r>
            <a:r>
              <a:rPr lang="en" sz="1400" dirty="0" smtClean="0">
                <a:solidFill>
                  <a:schemeClr val="dk2"/>
                </a:solidFill>
              </a:rPr>
              <a:t>: </a:t>
            </a:r>
            <a:r>
              <a:rPr lang="en" sz="1400" dirty="0">
                <a:solidFill>
                  <a:schemeClr val="dk2"/>
                </a:solidFill>
              </a:rPr>
              <a:t>1 </a:t>
            </a:r>
            <a:r>
              <a:rPr lang="en" sz="1400" dirty="0" smtClean="0">
                <a:solidFill>
                  <a:schemeClr val="dk2"/>
                </a:solidFill>
              </a:rPr>
              <a:t>s</a:t>
            </a:r>
            <a:endParaRPr lang="es-E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s-ES" sz="1400" dirty="0" err="1" smtClean="0">
                <a:solidFill>
                  <a:schemeClr val="dk2"/>
                </a:solidFill>
              </a:rPr>
              <a:t>Add</a:t>
            </a:r>
            <a:r>
              <a:rPr lang="es-ES" sz="1400" dirty="0" smtClean="0">
                <a:solidFill>
                  <a:schemeClr val="dk2"/>
                </a:solidFill>
              </a:rPr>
              <a:t> </a:t>
            </a:r>
            <a:r>
              <a:rPr lang="es-ES" sz="1400" dirty="0" err="1" smtClean="0">
                <a:solidFill>
                  <a:schemeClr val="dk2"/>
                </a:solidFill>
              </a:rPr>
              <a:t>documents</a:t>
            </a:r>
            <a:r>
              <a:rPr lang="en" sz="1400" dirty="0" smtClean="0">
                <a:solidFill>
                  <a:schemeClr val="dk2"/>
                </a:solidFill>
              </a:rPr>
              <a:t>: </a:t>
            </a:r>
            <a:r>
              <a:rPr lang="en" sz="1400" dirty="0">
                <a:solidFill>
                  <a:schemeClr val="dk2"/>
                </a:solidFill>
              </a:rPr>
              <a:t>2 </a:t>
            </a:r>
            <a:r>
              <a:rPr lang="en" sz="1400" dirty="0" smtClean="0">
                <a:solidFill>
                  <a:schemeClr val="dk2"/>
                </a:solidFill>
              </a:rPr>
              <a:t>s</a:t>
            </a:r>
            <a:endParaRPr lang="es-ES" sz="1400" dirty="0" smtClean="0">
              <a:solidFill>
                <a:schemeClr val="dk2"/>
              </a:solidFill>
            </a:endParaRPr>
          </a:p>
          <a:p>
            <a:r>
              <a:rPr lang="es-ES" sz="1400" dirty="0">
                <a:solidFill>
                  <a:schemeClr val="dk2"/>
                </a:solidFill>
              </a:rPr>
              <a:t>High </a:t>
            </a:r>
            <a:r>
              <a:rPr lang="es-ES" sz="1400" dirty="0" err="1">
                <a:solidFill>
                  <a:schemeClr val="dk2"/>
                </a:solidFill>
              </a:rPr>
              <a:t>availability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with</a:t>
            </a:r>
            <a:r>
              <a:rPr lang="es-ES" sz="1400" dirty="0">
                <a:solidFill>
                  <a:schemeClr val="dk2"/>
                </a:solidFill>
              </a:rPr>
              <a:t> 4 </a:t>
            </a:r>
            <a:r>
              <a:rPr lang="es-ES" sz="1400" dirty="0" err="1">
                <a:solidFill>
                  <a:schemeClr val="dk2"/>
                </a:solidFill>
              </a:rPr>
              <a:t>nodes</a:t>
            </a:r>
            <a:r>
              <a:rPr lang="es-ES" sz="1400" dirty="0">
                <a:solidFill>
                  <a:schemeClr val="dk2"/>
                </a:solidFill>
              </a:rPr>
              <a:t> x 4 </a:t>
            </a:r>
            <a:r>
              <a:rPr lang="es-ES" sz="1400" dirty="0" err="1">
                <a:solidFill>
                  <a:schemeClr val="dk2"/>
                </a:solidFill>
              </a:rPr>
              <a:t>cores</a:t>
            </a:r>
            <a:r>
              <a:rPr lang="es-ES" sz="1400" dirty="0">
                <a:solidFill>
                  <a:schemeClr val="dk2"/>
                </a:solidFill>
              </a:rPr>
              <a:t>  (8 Gb</a:t>
            </a:r>
            <a:r>
              <a:rPr lang="es-ES" sz="1400" dirty="0" smtClean="0">
                <a:solidFill>
                  <a:schemeClr val="dk2"/>
                </a:solidFill>
              </a:rPr>
              <a:t>)</a:t>
            </a:r>
            <a:endParaRPr lang="en" sz="1400" dirty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es-E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2"/>
              </a:solidFill>
            </a:endParaRPr>
          </a:p>
        </p:txBody>
      </p:sp>
      <p:pic>
        <p:nvPicPr>
          <p:cNvPr id="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55" y="290626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6371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Success</a:t>
            </a:r>
            <a:r>
              <a:rPr lang="es-ES" dirty="0" smtClean="0">
                <a:solidFill>
                  <a:schemeClr val="dk2"/>
                </a:solidFill>
              </a:rPr>
              <a:t> Case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10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55" y="290626"/>
            <a:ext cx="2175645" cy="8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2" y="2053525"/>
            <a:ext cx="1606905" cy="151689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7477" y="3270143"/>
            <a:ext cx="223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smtClean="0"/>
              <a:t>472</a:t>
            </a:r>
            <a:endParaRPr lang="es-ES_tradnl" sz="9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99" y="2053524"/>
            <a:ext cx="1485695" cy="141966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464594" y="3270143"/>
            <a:ext cx="2169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dirty="0" smtClean="0"/>
              <a:t>20k</a:t>
            </a:r>
            <a:endParaRPr lang="es-ES_tradnl" sz="9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86" y="2062692"/>
            <a:ext cx="1124565" cy="141966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252748" y="3319624"/>
            <a:ext cx="2579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dirty="0" smtClean="0"/>
              <a:t>18M</a:t>
            </a:r>
            <a:endParaRPr lang="es-ES_tradnl" sz="9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8808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Victor Fariña</a:t>
            </a:r>
            <a:endParaRPr lang="en" sz="36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hlinkClick r:id="rId4"/>
              </a:rPr>
              <a:t>Victor.farina@queres.com</a:t>
            </a:r>
            <a:endParaRPr lang="es-ES" dirty="0" smtClean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Twitter: @</a:t>
            </a:r>
            <a:r>
              <a:rPr lang="es-ES" dirty="0" err="1" smtClean="0"/>
              <a:t>coffman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46" y="92059"/>
            <a:ext cx="2260244" cy="655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89" y="464247"/>
            <a:ext cx="3268656" cy="566567"/>
          </a:xfrm>
          <a:prstGeom prst="rect">
            <a:avLst/>
          </a:prstGeom>
        </p:spPr>
      </p:pic>
      <p:pic>
        <p:nvPicPr>
          <p:cNvPr id="6" name="10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88" y="2874933"/>
            <a:ext cx="3222223" cy="1060375"/>
          </a:xfrm>
          <a:prstGeom prst="rect">
            <a:avLst/>
          </a:prstGeom>
        </p:spPr>
      </p:pic>
      <p:sp>
        <p:nvSpPr>
          <p:cNvPr id="3" name="Flecha circular 2"/>
          <p:cNvSpPr/>
          <p:nvPr/>
        </p:nvSpPr>
        <p:spPr>
          <a:xfrm>
            <a:off x="1205237" y="603732"/>
            <a:ext cx="2706502" cy="4252347"/>
          </a:xfrm>
          <a:prstGeom prst="circularArrow">
            <a:avLst>
              <a:gd name="adj1" fmla="val 8330"/>
              <a:gd name="adj2" fmla="val 1142319"/>
              <a:gd name="adj3" fmla="val 20481677"/>
              <a:gd name="adj4" fmla="val 1676505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8" name="Flecha circular 7"/>
          <p:cNvSpPr/>
          <p:nvPr/>
        </p:nvSpPr>
        <p:spPr>
          <a:xfrm flipH="1">
            <a:off x="4075539" y="603732"/>
            <a:ext cx="2706502" cy="4252347"/>
          </a:xfrm>
          <a:prstGeom prst="circularArrow">
            <a:avLst>
              <a:gd name="adj1" fmla="val 8330"/>
              <a:gd name="adj2" fmla="val 1142319"/>
              <a:gd name="adj3" fmla="val 20481677"/>
              <a:gd name="adj4" fmla="val 1676505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9" y="464247"/>
            <a:ext cx="2493888" cy="71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xian\Tocho\01-Trabajo\Alfresco Day\prezi\303606459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9" y="4357801"/>
            <a:ext cx="1456593" cy="6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xian\Tocho\01-Trabajo\Alfresco Day\prezi\303606480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52" y="4445698"/>
            <a:ext cx="1528355" cy="5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xian\Tocho\01-Trabajo\Alfresco Day\prezi\3036044854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07" y="3997635"/>
            <a:ext cx="1737360" cy="147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14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040" y="-135400"/>
            <a:ext cx="9692077" cy="5771849"/>
          </a:xfrm>
          <a:prstGeom prst="rect">
            <a:avLst/>
          </a:prstGeom>
        </p:spPr>
      </p:pic>
      <p:sp>
        <p:nvSpPr>
          <p:cNvPr id="5" name="TextBox 36"/>
          <p:cNvSpPr txBox="1"/>
          <p:nvPr/>
        </p:nvSpPr>
        <p:spPr>
          <a:xfrm>
            <a:off x="0" y="5554909"/>
            <a:ext cx="398258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 Neue"/>
                <a:cs typeface="Helvetica Neue"/>
              </a:rPr>
              <a:t>&gt; 10 years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243737" y="-145298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&gt; 10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7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2801" y="0"/>
            <a:ext cx="10352843" cy="510351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43737" y="-145298"/>
            <a:ext cx="6656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&gt; 15 </a:t>
            </a:r>
            <a:r>
              <a:rPr lang="es-ES_tradnl" sz="96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years</a:t>
            </a:r>
            <a:endParaRPr lang="es-ES_tradnl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03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What do we expect in 2017?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aptura de pantalla 2011-02-16 a las 14.35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363371"/>
            <a:ext cx="9174997" cy="671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77989" y="2437111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37885" y="261375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2804" y="1469944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6262" y="4485082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4112" y="160757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5924" y="1907030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10579" y="2000025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8365" y="1469944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5820" y="1017725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813" y="80277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0294" y="3165532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" y="3762969"/>
            <a:ext cx="3202630" cy="1371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0947" y="4414388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0172" y="4131789"/>
            <a:ext cx="273731" cy="437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76" y="3713760"/>
            <a:ext cx="3170206" cy="13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marker-pin-google-h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0668" y="4131789"/>
            <a:ext cx="273731" cy="4370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99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696704"/>
            <a:ext cx="3966230" cy="1773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041" y="2696704"/>
            <a:ext cx="3968259" cy="17736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58522" y="687323"/>
            <a:ext cx="85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Alfresco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Partners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since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2006</a:t>
            </a:r>
            <a:endParaRPr lang="es-ES_tradnl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58522" y="1525190"/>
            <a:ext cx="85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Half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of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_tradn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es-ES_tradnl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ompany are </a:t>
            </a:r>
            <a:r>
              <a:rPr lang="es-ES_tradnl" sz="40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certified</a:t>
            </a:r>
            <a:endParaRPr lang="es-ES_tradnl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541" y="105186"/>
            <a:ext cx="2260244" cy="65547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33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err="1" smtClean="0">
                <a:solidFill>
                  <a:schemeClr val="dk2"/>
                </a:solidFill>
              </a:rPr>
              <a:t>Main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Pain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7997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429</Words>
  <Application>Microsoft Macintosh PowerPoint</Application>
  <PresentationFormat>Presentación en pantalla (16:9)</PresentationFormat>
  <Paragraphs>166</Paragraphs>
  <Slides>38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Helvetica Neue</vt:lpstr>
      <vt:lpstr>ＭＳ Ｐゴシック</vt:lpstr>
      <vt:lpstr>Times New Roman</vt:lpstr>
      <vt:lpstr>Trebuchet MS</vt:lpstr>
      <vt:lpstr>Arial</vt:lpstr>
      <vt:lpstr>simple-dark-2</vt:lpstr>
      <vt:lpstr>Assisting doctors to save lives with Alfresco &amp; Xedoc</vt:lpstr>
      <vt:lpstr>Presentation</vt:lpstr>
      <vt:lpstr>Team</vt:lpstr>
      <vt:lpstr>Presentación de PowerPoint</vt:lpstr>
      <vt:lpstr>What do we expect in 2017?</vt:lpstr>
      <vt:lpstr>What do we expect in 2017?</vt:lpstr>
      <vt:lpstr>What do we expect in 2017?</vt:lpstr>
      <vt:lpstr>Presentación de PowerPoint</vt:lpstr>
      <vt:lpstr>Main Pain</vt:lpstr>
      <vt:lpstr>Peter</vt:lpstr>
      <vt:lpstr>What do we expect in 2017?</vt:lpstr>
      <vt:lpstr>What do we expect in 2017?</vt:lpstr>
      <vt:lpstr>Practicioner access</vt:lpstr>
      <vt:lpstr>Patient access</vt:lpstr>
      <vt:lpstr>Patient access</vt:lpstr>
      <vt:lpstr>Remote access to our EHR</vt:lpstr>
      <vt:lpstr>EHR</vt:lpstr>
      <vt:lpstr>Presentación de PowerPoint</vt:lpstr>
      <vt:lpstr>Approach</vt:lpstr>
      <vt:lpstr>Presentación de PowerPoint</vt:lpstr>
      <vt:lpstr>Big picture</vt:lpstr>
      <vt:lpstr>Big picture</vt:lpstr>
      <vt:lpstr>Interoperability Hub</vt:lpstr>
      <vt:lpstr>Interoperability Hub</vt:lpstr>
      <vt:lpstr>Interoperability Hub</vt:lpstr>
      <vt:lpstr>Interoperability Hub</vt:lpstr>
      <vt:lpstr>ILM</vt:lpstr>
      <vt:lpstr>Custody</vt:lpstr>
      <vt:lpstr>Semantic analysis</vt:lpstr>
      <vt:lpstr>Semantic analysis</vt:lpstr>
      <vt:lpstr>Migration tool with an API </vt:lpstr>
      <vt:lpstr>Transformation Server</vt:lpstr>
      <vt:lpstr>Monitoring Server</vt:lpstr>
      <vt:lpstr>Success Case</vt:lpstr>
      <vt:lpstr>Sucess Case</vt:lpstr>
      <vt:lpstr>Success Case</vt:lpstr>
      <vt:lpstr>Success Case</vt:lpstr>
      <vt:lpstr>Victor Fariña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Victor Fariña</cp:lastModifiedBy>
  <cp:revision>37</cp:revision>
  <cp:lastPrinted>2017-04-25T13:33:53Z</cp:lastPrinted>
  <dcterms:modified xsi:type="dcterms:W3CDTF">2017-04-25T13:38:00Z</dcterms:modified>
</cp:coreProperties>
</file>